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9"/>
  </p:sldMasterIdLst>
  <p:notesMasterIdLst>
    <p:notesMasterId r:id="rId23"/>
  </p:notesMasterIdLst>
  <p:sldIdLst>
    <p:sldId id="3276" r:id="rId10"/>
    <p:sldId id="3281" r:id="rId11"/>
    <p:sldId id="3278" r:id="rId12"/>
    <p:sldId id="3282" r:id="rId13"/>
    <p:sldId id="3286" r:id="rId14"/>
    <p:sldId id="3288" r:id="rId15"/>
    <p:sldId id="3277" r:id="rId16"/>
    <p:sldId id="3289" r:id="rId17"/>
    <p:sldId id="3290" r:id="rId18"/>
    <p:sldId id="3293" r:id="rId19"/>
    <p:sldId id="3280" r:id="rId20"/>
    <p:sldId id="3287" r:id="rId21"/>
    <p:sldId id="3242"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481A6"/>
    <a:srgbClr val="9EC3E1"/>
    <a:srgbClr val="990000"/>
    <a:srgbClr val="011E5B"/>
    <a:srgbClr val="F2CB50"/>
    <a:srgbClr val="1F538F"/>
    <a:srgbClr val="181516"/>
    <a:srgbClr val="064C8C"/>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8" autoAdjust="0"/>
    <p:restoredTop sz="78480"/>
  </p:normalViewPr>
  <p:slideViewPr>
    <p:cSldViewPr snapToGrid="0" showGuides="1">
      <p:cViewPr>
        <p:scale>
          <a:sx n="127" d="100"/>
          <a:sy n="127" d="100"/>
        </p:scale>
        <p:origin x="1704" y="144"/>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customXml" Target="../customXml/item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tags" Target="tags/tag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4A537D-F691-B744-AD7A-F7671A4F16EB}" type="doc">
      <dgm:prSet loTypeId="urn:microsoft.com/office/officeart/2005/8/layout/equation2" loCatId="" qsTypeId="urn:microsoft.com/office/officeart/2005/8/quickstyle/simple1" qsCatId="simple" csTypeId="urn:microsoft.com/office/officeart/2005/8/colors/accent1_2" csCatId="accent1" phldr="1"/>
      <dgm:spPr/>
    </dgm:pt>
    <dgm:pt modelId="{D9752A76-FFD6-8848-A251-20CA3515C9BD}">
      <dgm:prSet phldrT="[Text]"/>
      <dgm:spPr/>
      <dgm:t>
        <a:bodyPr/>
        <a:lstStyle/>
        <a:p>
          <a:r>
            <a:rPr lang="en-US" dirty="0"/>
            <a:t>7</a:t>
          </a:r>
        </a:p>
      </dgm:t>
    </dgm:pt>
    <dgm:pt modelId="{5B1ABED6-C0CF-DA47-93B8-F9B59FA199D9}" type="parTrans" cxnId="{6F8652EB-C8C4-B349-8AD6-E10E8A0F7F68}">
      <dgm:prSet/>
      <dgm:spPr/>
      <dgm:t>
        <a:bodyPr/>
        <a:lstStyle/>
        <a:p>
          <a:endParaRPr lang="en-US"/>
        </a:p>
      </dgm:t>
    </dgm:pt>
    <dgm:pt modelId="{07EE512C-9B20-684C-A856-B53B875500A7}" type="sibTrans" cxnId="{6F8652EB-C8C4-B349-8AD6-E10E8A0F7F68}">
      <dgm:prSet/>
      <dgm:spPr>
        <a:solidFill>
          <a:schemeClr val="bg1"/>
        </a:solidFill>
      </dgm:spPr>
      <dgm:t>
        <a:bodyPr/>
        <a:lstStyle/>
        <a:p>
          <a:endParaRPr lang="en-US" dirty="0"/>
        </a:p>
      </dgm:t>
    </dgm:pt>
    <dgm:pt modelId="{DACA1537-B2DE-494A-92DC-97018C238E06}">
      <dgm:prSet phldrT="[Text]"/>
      <dgm:spPr/>
      <dgm:t>
        <a:bodyPr/>
        <a:lstStyle/>
        <a:p>
          <a:r>
            <a:rPr lang="en-US" dirty="0"/>
            <a:t>9</a:t>
          </a:r>
        </a:p>
      </dgm:t>
    </dgm:pt>
    <dgm:pt modelId="{3F36F375-7BE4-9B4D-82A9-D190BECA00D3}" type="parTrans" cxnId="{5CB988C5-0C84-9D44-8F1E-76CB8DD24639}">
      <dgm:prSet/>
      <dgm:spPr/>
      <dgm:t>
        <a:bodyPr/>
        <a:lstStyle/>
        <a:p>
          <a:endParaRPr lang="en-US"/>
        </a:p>
      </dgm:t>
    </dgm:pt>
    <dgm:pt modelId="{FBCBC82E-9492-E54D-A398-5984434D24A8}" type="sibTrans" cxnId="{5CB988C5-0C84-9D44-8F1E-76CB8DD24639}">
      <dgm:prSet/>
      <dgm:spPr/>
      <dgm:t>
        <a:bodyPr/>
        <a:lstStyle/>
        <a:p>
          <a:endParaRPr lang="en-US"/>
        </a:p>
      </dgm:t>
    </dgm:pt>
    <dgm:pt modelId="{6EC60430-8ABB-7F43-8195-2B002B12917C}">
      <dgm:prSet phldrT="[Text]"/>
      <dgm:spPr/>
      <dgm:t>
        <a:bodyPr/>
        <a:lstStyle/>
        <a:p>
          <a:r>
            <a:rPr lang="en-US" dirty="0"/>
            <a:t>missing</a:t>
          </a:r>
        </a:p>
      </dgm:t>
    </dgm:pt>
    <dgm:pt modelId="{F816D48F-6FC3-7443-AE44-555EB2BB0C76}" type="sibTrans" cxnId="{00FA999E-1E2E-434F-AA47-55A093590E8A}">
      <dgm:prSet/>
      <dgm:spPr/>
      <dgm:t>
        <a:bodyPr/>
        <a:lstStyle/>
        <a:p>
          <a:endParaRPr lang="en-US"/>
        </a:p>
      </dgm:t>
    </dgm:pt>
    <dgm:pt modelId="{6FBCEAD8-8819-4A41-A4DB-72BD6845F0AD}" type="parTrans" cxnId="{00FA999E-1E2E-434F-AA47-55A093590E8A}">
      <dgm:prSet/>
      <dgm:spPr/>
      <dgm:t>
        <a:bodyPr/>
        <a:lstStyle/>
        <a:p>
          <a:endParaRPr lang="en-US"/>
        </a:p>
      </dgm:t>
    </dgm:pt>
    <dgm:pt modelId="{9E5C0403-4180-9648-A182-919CA2C45ED1}" type="pres">
      <dgm:prSet presAssocID="{264A537D-F691-B744-AD7A-F7671A4F16EB}" presName="Name0" presStyleCnt="0">
        <dgm:presLayoutVars>
          <dgm:dir/>
          <dgm:resizeHandles val="exact"/>
        </dgm:presLayoutVars>
      </dgm:prSet>
      <dgm:spPr/>
    </dgm:pt>
    <dgm:pt modelId="{4AD8E133-E6DD-0249-BF5E-E1CF363C3D8E}" type="pres">
      <dgm:prSet presAssocID="{264A537D-F691-B744-AD7A-F7671A4F16EB}" presName="vNodes" presStyleCnt="0"/>
      <dgm:spPr/>
    </dgm:pt>
    <dgm:pt modelId="{751AEB1A-A60E-5F46-83C8-7E13E8DE1F56}" type="pres">
      <dgm:prSet presAssocID="{D9752A76-FFD6-8848-A251-20CA3515C9BD}" presName="node" presStyleLbl="node1" presStyleIdx="0" presStyleCnt="3">
        <dgm:presLayoutVars>
          <dgm:bulletEnabled val="1"/>
        </dgm:presLayoutVars>
      </dgm:prSet>
      <dgm:spPr/>
    </dgm:pt>
    <dgm:pt modelId="{A244F6AC-FA64-2B47-84AF-812BB0304AAB}" type="pres">
      <dgm:prSet presAssocID="{07EE512C-9B20-684C-A856-B53B875500A7}" presName="spacerT" presStyleCnt="0"/>
      <dgm:spPr/>
    </dgm:pt>
    <dgm:pt modelId="{81F37F3E-74A0-A74F-A393-0DB40B26E37D}" type="pres">
      <dgm:prSet presAssocID="{07EE512C-9B20-684C-A856-B53B875500A7}" presName="sibTrans" presStyleLbl="sibTrans2D1" presStyleIdx="0" presStyleCnt="2"/>
      <dgm:spPr/>
    </dgm:pt>
    <dgm:pt modelId="{F24F74C2-9B52-6744-910C-8AE0342BEF24}" type="pres">
      <dgm:prSet presAssocID="{07EE512C-9B20-684C-A856-B53B875500A7}" presName="spacerB" presStyleCnt="0"/>
      <dgm:spPr/>
    </dgm:pt>
    <dgm:pt modelId="{E707AA98-2397-674D-812E-A547E5042A83}" type="pres">
      <dgm:prSet presAssocID="{DACA1537-B2DE-494A-92DC-97018C238E06}" presName="node" presStyleLbl="node1" presStyleIdx="1" presStyleCnt="3">
        <dgm:presLayoutVars>
          <dgm:bulletEnabled val="1"/>
        </dgm:presLayoutVars>
      </dgm:prSet>
      <dgm:spPr/>
    </dgm:pt>
    <dgm:pt modelId="{BB8915AF-75B8-CF43-8FB2-B8587E939CEC}" type="pres">
      <dgm:prSet presAssocID="{264A537D-F691-B744-AD7A-F7671A4F16EB}" presName="sibTransLast" presStyleLbl="sibTrans2D1" presStyleIdx="1" presStyleCnt="2"/>
      <dgm:spPr/>
    </dgm:pt>
    <dgm:pt modelId="{789C419E-DEDC-AF48-9E30-6FCB0C7340F5}" type="pres">
      <dgm:prSet presAssocID="{264A537D-F691-B744-AD7A-F7671A4F16EB}" presName="connectorText" presStyleLbl="sibTrans2D1" presStyleIdx="1" presStyleCnt="2"/>
      <dgm:spPr/>
    </dgm:pt>
    <dgm:pt modelId="{3BB089B7-81F7-5241-BE04-78BF559061D9}" type="pres">
      <dgm:prSet presAssocID="{264A537D-F691-B744-AD7A-F7671A4F16EB}" presName="lastNode" presStyleLbl="node1" presStyleIdx="2" presStyleCnt="3" custLinFactNeighborX="6468" custLinFactNeighborY="-3356">
        <dgm:presLayoutVars>
          <dgm:bulletEnabled val="1"/>
        </dgm:presLayoutVars>
      </dgm:prSet>
      <dgm:spPr/>
    </dgm:pt>
  </dgm:ptLst>
  <dgm:cxnLst>
    <dgm:cxn modelId="{F9448604-3768-E644-AE70-A788410DB48E}" type="presOf" srcId="{D9752A76-FFD6-8848-A251-20CA3515C9BD}" destId="{751AEB1A-A60E-5F46-83C8-7E13E8DE1F56}" srcOrd="0" destOrd="0" presId="urn:microsoft.com/office/officeart/2005/8/layout/equation2"/>
    <dgm:cxn modelId="{ED5E120A-CB7A-AF4D-ABBF-6F024C8CFF0A}" type="presOf" srcId="{07EE512C-9B20-684C-A856-B53B875500A7}" destId="{81F37F3E-74A0-A74F-A393-0DB40B26E37D}" srcOrd="0" destOrd="0" presId="urn:microsoft.com/office/officeart/2005/8/layout/equation2"/>
    <dgm:cxn modelId="{2A3A4040-ACAF-CF44-8515-C0FB9AB54EF6}" type="presOf" srcId="{FBCBC82E-9492-E54D-A398-5984434D24A8}" destId="{BB8915AF-75B8-CF43-8FB2-B8587E939CEC}" srcOrd="0" destOrd="0" presId="urn:microsoft.com/office/officeart/2005/8/layout/equation2"/>
    <dgm:cxn modelId="{4CC9AB6D-A718-E14E-950B-C8057B0466AB}" type="presOf" srcId="{DACA1537-B2DE-494A-92DC-97018C238E06}" destId="{E707AA98-2397-674D-812E-A547E5042A83}" srcOrd="0" destOrd="0" presId="urn:microsoft.com/office/officeart/2005/8/layout/equation2"/>
    <dgm:cxn modelId="{D017E99D-33D2-E942-A5E8-6954118E6751}" type="presOf" srcId="{6EC60430-8ABB-7F43-8195-2B002B12917C}" destId="{3BB089B7-81F7-5241-BE04-78BF559061D9}" srcOrd="0" destOrd="0" presId="urn:microsoft.com/office/officeart/2005/8/layout/equation2"/>
    <dgm:cxn modelId="{00FA999E-1E2E-434F-AA47-55A093590E8A}" srcId="{264A537D-F691-B744-AD7A-F7671A4F16EB}" destId="{6EC60430-8ABB-7F43-8195-2B002B12917C}" srcOrd="2" destOrd="0" parTransId="{6FBCEAD8-8819-4A41-A4DB-72BD6845F0AD}" sibTransId="{F816D48F-6FC3-7443-AE44-555EB2BB0C76}"/>
    <dgm:cxn modelId="{F6EDC6A4-8A50-5C42-9072-238E027222BC}" type="presOf" srcId="{264A537D-F691-B744-AD7A-F7671A4F16EB}" destId="{9E5C0403-4180-9648-A182-919CA2C45ED1}" srcOrd="0" destOrd="0" presId="urn:microsoft.com/office/officeart/2005/8/layout/equation2"/>
    <dgm:cxn modelId="{5CB988C5-0C84-9D44-8F1E-76CB8DD24639}" srcId="{264A537D-F691-B744-AD7A-F7671A4F16EB}" destId="{DACA1537-B2DE-494A-92DC-97018C238E06}" srcOrd="1" destOrd="0" parTransId="{3F36F375-7BE4-9B4D-82A9-D190BECA00D3}" sibTransId="{FBCBC82E-9492-E54D-A398-5984434D24A8}"/>
    <dgm:cxn modelId="{9A872BD7-C435-2146-8AF7-86192965E0BF}" type="presOf" srcId="{FBCBC82E-9492-E54D-A398-5984434D24A8}" destId="{789C419E-DEDC-AF48-9E30-6FCB0C7340F5}" srcOrd="1" destOrd="0" presId="urn:microsoft.com/office/officeart/2005/8/layout/equation2"/>
    <dgm:cxn modelId="{6F8652EB-C8C4-B349-8AD6-E10E8A0F7F68}" srcId="{264A537D-F691-B744-AD7A-F7671A4F16EB}" destId="{D9752A76-FFD6-8848-A251-20CA3515C9BD}" srcOrd="0" destOrd="0" parTransId="{5B1ABED6-C0CF-DA47-93B8-F9B59FA199D9}" sibTransId="{07EE512C-9B20-684C-A856-B53B875500A7}"/>
    <dgm:cxn modelId="{CC24D6C2-54BB-D640-AF65-A28370B86E20}" type="presParOf" srcId="{9E5C0403-4180-9648-A182-919CA2C45ED1}" destId="{4AD8E133-E6DD-0249-BF5E-E1CF363C3D8E}" srcOrd="0" destOrd="0" presId="urn:microsoft.com/office/officeart/2005/8/layout/equation2"/>
    <dgm:cxn modelId="{C0B4846C-9801-3E45-A9C2-EA442E9E8364}" type="presParOf" srcId="{4AD8E133-E6DD-0249-BF5E-E1CF363C3D8E}" destId="{751AEB1A-A60E-5F46-83C8-7E13E8DE1F56}" srcOrd="0" destOrd="0" presId="urn:microsoft.com/office/officeart/2005/8/layout/equation2"/>
    <dgm:cxn modelId="{81BD0F2C-CDD2-F448-85F3-581AB8026AA8}" type="presParOf" srcId="{4AD8E133-E6DD-0249-BF5E-E1CF363C3D8E}" destId="{A244F6AC-FA64-2B47-84AF-812BB0304AAB}" srcOrd="1" destOrd="0" presId="urn:microsoft.com/office/officeart/2005/8/layout/equation2"/>
    <dgm:cxn modelId="{4E1368B0-39C0-DC4A-AA03-4EF37574ACA5}" type="presParOf" srcId="{4AD8E133-E6DD-0249-BF5E-E1CF363C3D8E}" destId="{81F37F3E-74A0-A74F-A393-0DB40B26E37D}" srcOrd="2" destOrd="0" presId="urn:microsoft.com/office/officeart/2005/8/layout/equation2"/>
    <dgm:cxn modelId="{3390DCB9-DEC1-4B4D-9F01-6C682C4AD525}" type="presParOf" srcId="{4AD8E133-E6DD-0249-BF5E-E1CF363C3D8E}" destId="{F24F74C2-9B52-6744-910C-8AE0342BEF24}" srcOrd="3" destOrd="0" presId="urn:microsoft.com/office/officeart/2005/8/layout/equation2"/>
    <dgm:cxn modelId="{8A167C5C-8742-EB45-B51B-2553B3EBC828}" type="presParOf" srcId="{4AD8E133-E6DD-0249-BF5E-E1CF363C3D8E}" destId="{E707AA98-2397-674D-812E-A547E5042A83}" srcOrd="4" destOrd="0" presId="urn:microsoft.com/office/officeart/2005/8/layout/equation2"/>
    <dgm:cxn modelId="{D99CBF58-6401-DB41-8ED6-334DC14D7C98}" type="presParOf" srcId="{9E5C0403-4180-9648-A182-919CA2C45ED1}" destId="{BB8915AF-75B8-CF43-8FB2-B8587E939CEC}" srcOrd="1" destOrd="0" presId="urn:microsoft.com/office/officeart/2005/8/layout/equation2"/>
    <dgm:cxn modelId="{09EDD3EC-D9C6-7A4B-BC47-F047F9C2D9F8}" type="presParOf" srcId="{BB8915AF-75B8-CF43-8FB2-B8587E939CEC}" destId="{789C419E-DEDC-AF48-9E30-6FCB0C7340F5}" srcOrd="0" destOrd="0" presId="urn:microsoft.com/office/officeart/2005/8/layout/equation2"/>
    <dgm:cxn modelId="{8FEC1DA1-A3A7-D54A-AA19-E3287BFDF6A5}" type="presParOf" srcId="{9E5C0403-4180-9648-A182-919CA2C45ED1}" destId="{3BB089B7-81F7-5241-BE04-78BF559061D9}" srcOrd="2"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D44920-D55E-2341-9379-A302E6F33755}" type="doc">
      <dgm:prSet loTypeId="urn:microsoft.com/office/officeart/2009/3/layout/PhasedProcess" loCatId="" qsTypeId="urn:microsoft.com/office/officeart/2005/8/quickstyle/simple1" qsCatId="simple" csTypeId="urn:microsoft.com/office/officeart/2005/8/colors/accent1_2" csCatId="accent1" phldr="1"/>
      <dgm:spPr/>
      <dgm:t>
        <a:bodyPr/>
        <a:lstStyle/>
        <a:p>
          <a:endParaRPr lang="en-US"/>
        </a:p>
      </dgm:t>
    </dgm:pt>
    <dgm:pt modelId="{F95F2DD4-E90C-404B-A4AC-493C5B9B0102}">
      <dgm:prSet phldrT="[Text]" custT="1"/>
      <dgm:spPr/>
      <dgm:t>
        <a:bodyPr/>
        <a:lstStyle/>
        <a:p>
          <a:r>
            <a:rPr lang="en-US" sz="1200" dirty="0"/>
            <a:t>Diff HDL Approach over the years</a:t>
          </a:r>
        </a:p>
      </dgm:t>
    </dgm:pt>
    <dgm:pt modelId="{9504DE04-E232-6E49-A2B3-B17D433EAE2B}" type="parTrans" cxnId="{30FE971D-A9C8-8949-8A92-648C2DEE488E}">
      <dgm:prSet/>
      <dgm:spPr/>
      <dgm:t>
        <a:bodyPr/>
        <a:lstStyle/>
        <a:p>
          <a:endParaRPr lang="en-US"/>
        </a:p>
      </dgm:t>
    </dgm:pt>
    <dgm:pt modelId="{FD66EC89-D2D4-714E-A8E6-5AC2D8AC2698}" type="sibTrans" cxnId="{30FE971D-A9C8-8949-8A92-648C2DEE488E}">
      <dgm:prSet/>
      <dgm:spPr/>
      <dgm:t>
        <a:bodyPr/>
        <a:lstStyle/>
        <a:p>
          <a:endParaRPr lang="en-US"/>
        </a:p>
      </dgm:t>
    </dgm:pt>
    <dgm:pt modelId="{44C17C26-E33E-AD45-9681-EE78572451E3}">
      <dgm:prSet phldrT="[Text]"/>
      <dgm:spPr/>
      <dgm:t>
        <a:bodyPr/>
        <a:lstStyle/>
        <a:p>
          <a:r>
            <a:rPr lang="en-US" dirty="0"/>
            <a:t>HDL 1999</a:t>
          </a:r>
        </a:p>
      </dgm:t>
    </dgm:pt>
    <dgm:pt modelId="{155F90E3-C9E0-8A43-A8F7-8CC9C6EFA118}" type="parTrans" cxnId="{79374D42-07C6-CC4D-BB01-D8CE80397C7D}">
      <dgm:prSet/>
      <dgm:spPr/>
      <dgm:t>
        <a:bodyPr/>
        <a:lstStyle/>
        <a:p>
          <a:endParaRPr lang="en-US"/>
        </a:p>
      </dgm:t>
    </dgm:pt>
    <dgm:pt modelId="{54AD1BE3-439E-9D4B-B58B-C4676AB8FFD2}" type="sibTrans" cxnId="{79374D42-07C6-CC4D-BB01-D8CE80397C7D}">
      <dgm:prSet/>
      <dgm:spPr/>
      <dgm:t>
        <a:bodyPr/>
        <a:lstStyle/>
        <a:p>
          <a:endParaRPr lang="en-US"/>
        </a:p>
      </dgm:t>
    </dgm:pt>
    <dgm:pt modelId="{755D14A0-B585-394B-A50D-0D471E38600B}">
      <dgm:prSet phldrT="[Text]"/>
      <dgm:spPr/>
      <dgm:t>
        <a:bodyPr/>
        <a:lstStyle/>
        <a:p>
          <a:r>
            <a:rPr lang="en-US" dirty="0"/>
            <a:t>HDL 2006</a:t>
          </a:r>
        </a:p>
      </dgm:t>
    </dgm:pt>
    <dgm:pt modelId="{AE7E5EA9-9001-634E-A314-E9D980597259}" type="parTrans" cxnId="{310153E5-21C7-3D44-BC8B-FDFBED760418}">
      <dgm:prSet/>
      <dgm:spPr/>
      <dgm:t>
        <a:bodyPr/>
        <a:lstStyle/>
        <a:p>
          <a:endParaRPr lang="en-US"/>
        </a:p>
      </dgm:t>
    </dgm:pt>
    <dgm:pt modelId="{3097750B-4830-5343-A37E-BFAD5A66A08E}" type="sibTrans" cxnId="{310153E5-21C7-3D44-BC8B-FDFBED760418}">
      <dgm:prSet/>
      <dgm:spPr/>
      <dgm:t>
        <a:bodyPr/>
        <a:lstStyle/>
        <a:p>
          <a:endParaRPr lang="en-US"/>
        </a:p>
      </dgm:t>
    </dgm:pt>
    <dgm:pt modelId="{E2739E3E-DD93-2444-A845-241E875E6352}">
      <dgm:prSet phldrT="[Text]"/>
      <dgm:spPr/>
      <dgm:t>
        <a:bodyPr/>
        <a:lstStyle/>
        <a:p>
          <a:r>
            <a:rPr lang="en-US" dirty="0"/>
            <a:t>HDL 2018</a:t>
          </a:r>
        </a:p>
      </dgm:t>
    </dgm:pt>
    <dgm:pt modelId="{42BB46B7-6C13-B245-BA41-ABEC2AD2285D}" type="parTrans" cxnId="{4C745F4E-124F-BF4B-BB8E-5B657C648070}">
      <dgm:prSet/>
      <dgm:spPr/>
      <dgm:t>
        <a:bodyPr/>
        <a:lstStyle/>
        <a:p>
          <a:endParaRPr lang="en-US"/>
        </a:p>
      </dgm:t>
    </dgm:pt>
    <dgm:pt modelId="{E37E47E6-E98B-0144-B50C-D4317EE9E392}" type="sibTrans" cxnId="{4C745F4E-124F-BF4B-BB8E-5B657C648070}">
      <dgm:prSet/>
      <dgm:spPr/>
      <dgm:t>
        <a:bodyPr/>
        <a:lstStyle/>
        <a:p>
          <a:endParaRPr lang="en-US"/>
        </a:p>
      </dgm:t>
    </dgm:pt>
    <dgm:pt modelId="{8D9FE109-107E-064B-94B6-2F341920EEAC}">
      <dgm:prSet phldrT="[Text]" custT="1"/>
      <dgm:spPr/>
      <dgm:t>
        <a:bodyPr/>
        <a:lstStyle/>
        <a:p>
          <a:r>
            <a:rPr lang="en-US" sz="1200" dirty="0"/>
            <a:t>Apply a rationale rule to consolidate</a:t>
          </a:r>
        </a:p>
      </dgm:t>
    </dgm:pt>
    <dgm:pt modelId="{C52991A6-FE99-4D49-9551-FA31A7A568E2}" type="parTrans" cxnId="{37C410A7-DDFD-A542-A77A-B0050C7CBB95}">
      <dgm:prSet/>
      <dgm:spPr/>
      <dgm:t>
        <a:bodyPr/>
        <a:lstStyle/>
        <a:p>
          <a:endParaRPr lang="en-US"/>
        </a:p>
      </dgm:t>
    </dgm:pt>
    <dgm:pt modelId="{FB7E8C80-0478-3E42-A237-42B5EC7B24EE}" type="sibTrans" cxnId="{37C410A7-DDFD-A542-A77A-B0050C7CBB95}">
      <dgm:prSet/>
      <dgm:spPr/>
      <dgm:t>
        <a:bodyPr/>
        <a:lstStyle/>
        <a:p>
          <a:endParaRPr lang="en-US"/>
        </a:p>
      </dgm:t>
    </dgm:pt>
    <dgm:pt modelId="{73EC8120-708F-2C45-A983-B72630D91B1E}">
      <dgm:prSet phldrT="[Text]"/>
      <dgm:spPr/>
      <dgm:t>
        <a:bodyPr/>
        <a:lstStyle/>
        <a:p>
          <a:r>
            <a:rPr lang="en-US" dirty="0"/>
            <a:t>HDL</a:t>
          </a:r>
        </a:p>
      </dgm:t>
    </dgm:pt>
    <dgm:pt modelId="{5DD8C8F3-C329-D741-AC95-918F10CAF8FF}" type="parTrans" cxnId="{CF0FC34B-FBB7-AD47-A0DD-43BDFDC448C7}">
      <dgm:prSet/>
      <dgm:spPr/>
      <dgm:t>
        <a:bodyPr/>
        <a:lstStyle/>
        <a:p>
          <a:endParaRPr lang="en-US"/>
        </a:p>
      </dgm:t>
    </dgm:pt>
    <dgm:pt modelId="{9C441302-B000-3841-8966-9EF9F719B7DB}" type="sibTrans" cxnId="{CF0FC34B-FBB7-AD47-A0DD-43BDFDC448C7}">
      <dgm:prSet/>
      <dgm:spPr/>
      <dgm:t>
        <a:bodyPr/>
        <a:lstStyle/>
        <a:p>
          <a:endParaRPr lang="en-US"/>
        </a:p>
      </dgm:t>
    </dgm:pt>
    <dgm:pt modelId="{CA22112E-882E-4444-BC3B-9BCB085DF265}">
      <dgm:prSet phldrT="[Text]"/>
      <dgm:spPr/>
      <dgm:t>
        <a:bodyPr/>
        <a:lstStyle/>
        <a:p>
          <a:r>
            <a:rPr lang="en-US" dirty="0"/>
            <a:t>HDL</a:t>
          </a:r>
        </a:p>
      </dgm:t>
    </dgm:pt>
    <dgm:pt modelId="{F8BC501C-1411-3746-8523-37EF78544B07}" type="parTrans" cxnId="{AD8F1EA9-976A-DF45-8EA3-1EA03F9C2E2F}">
      <dgm:prSet/>
      <dgm:spPr/>
      <dgm:t>
        <a:bodyPr/>
        <a:lstStyle/>
        <a:p>
          <a:endParaRPr lang="en-US"/>
        </a:p>
      </dgm:t>
    </dgm:pt>
    <dgm:pt modelId="{09CA15B4-AF57-E64D-B1EF-F53BE15AEC86}" type="sibTrans" cxnId="{AD8F1EA9-976A-DF45-8EA3-1EA03F9C2E2F}">
      <dgm:prSet/>
      <dgm:spPr/>
      <dgm:t>
        <a:bodyPr/>
        <a:lstStyle/>
        <a:p>
          <a:endParaRPr lang="en-US"/>
        </a:p>
      </dgm:t>
    </dgm:pt>
    <dgm:pt modelId="{25E30B7C-1399-514B-B06F-35EEF11BBF95}">
      <dgm:prSet phldrT="[Text]"/>
      <dgm:spPr/>
      <dgm:t>
        <a:bodyPr/>
        <a:lstStyle/>
        <a:p>
          <a:r>
            <a:rPr lang="en-US" dirty="0"/>
            <a:t>Single HDL Field</a:t>
          </a:r>
        </a:p>
      </dgm:t>
    </dgm:pt>
    <dgm:pt modelId="{19EF5A62-58DB-EF4A-9590-8377404A4BC8}" type="parTrans" cxnId="{EE38BB29-5DE8-1E42-B362-2606D2B07827}">
      <dgm:prSet/>
      <dgm:spPr/>
      <dgm:t>
        <a:bodyPr/>
        <a:lstStyle/>
        <a:p>
          <a:endParaRPr lang="en-US"/>
        </a:p>
      </dgm:t>
    </dgm:pt>
    <dgm:pt modelId="{64EA913D-646B-8C4B-BA0C-70F545C1E473}" type="sibTrans" cxnId="{EE38BB29-5DE8-1E42-B362-2606D2B07827}">
      <dgm:prSet/>
      <dgm:spPr/>
      <dgm:t>
        <a:bodyPr/>
        <a:lstStyle/>
        <a:p>
          <a:endParaRPr lang="en-US"/>
        </a:p>
      </dgm:t>
    </dgm:pt>
    <dgm:pt modelId="{63329060-CDEB-BA48-810A-ACBD88600346}">
      <dgm:prSet phldrT="[Text]" custT="1"/>
      <dgm:spPr/>
      <dgm:t>
        <a:bodyPr/>
        <a:lstStyle/>
        <a:p>
          <a:r>
            <a:rPr lang="en-US" sz="1800" dirty="0"/>
            <a:t>HDL</a:t>
          </a:r>
          <a:endParaRPr lang="en-US" sz="700" dirty="0"/>
        </a:p>
      </dgm:t>
    </dgm:pt>
    <dgm:pt modelId="{2209D2D9-CDBA-654C-BBBF-7016AEAAE6BD}" type="parTrans" cxnId="{6056DDCE-8DD5-2040-A0F6-1853C3FE5D49}">
      <dgm:prSet/>
      <dgm:spPr/>
      <dgm:t>
        <a:bodyPr/>
        <a:lstStyle/>
        <a:p>
          <a:endParaRPr lang="en-US"/>
        </a:p>
      </dgm:t>
    </dgm:pt>
    <dgm:pt modelId="{4F1E3DE2-C500-DF43-9643-159DC3E4D8A2}" type="sibTrans" cxnId="{6056DDCE-8DD5-2040-A0F6-1853C3FE5D49}">
      <dgm:prSet/>
      <dgm:spPr/>
      <dgm:t>
        <a:bodyPr/>
        <a:lstStyle/>
        <a:p>
          <a:endParaRPr lang="en-US"/>
        </a:p>
      </dgm:t>
    </dgm:pt>
    <dgm:pt modelId="{0FD54E58-E2B2-9641-9DA9-5F198C500C34}" type="pres">
      <dgm:prSet presAssocID="{0BD44920-D55E-2341-9379-A302E6F33755}" presName="Name0" presStyleCnt="0">
        <dgm:presLayoutVars>
          <dgm:chMax val="3"/>
          <dgm:chPref val="3"/>
          <dgm:bulletEnabled val="1"/>
          <dgm:dir/>
          <dgm:animLvl val="lvl"/>
        </dgm:presLayoutVars>
      </dgm:prSet>
      <dgm:spPr/>
    </dgm:pt>
    <dgm:pt modelId="{7F74DEDC-F8F1-B84F-B413-0E9FCCA9B790}" type="pres">
      <dgm:prSet presAssocID="{0BD44920-D55E-2341-9379-A302E6F33755}" presName="arc1" presStyleLbl="node1" presStyleIdx="0" presStyleCnt="4"/>
      <dgm:spPr/>
    </dgm:pt>
    <dgm:pt modelId="{5B5D2300-74A1-3D4B-8CE1-DC45D440366D}" type="pres">
      <dgm:prSet presAssocID="{0BD44920-D55E-2341-9379-A302E6F33755}" presName="arc3" presStyleLbl="node1" presStyleIdx="1" presStyleCnt="4"/>
      <dgm:spPr/>
    </dgm:pt>
    <dgm:pt modelId="{8014CD8E-1875-A44E-98A6-93E0082EF720}" type="pres">
      <dgm:prSet presAssocID="{0BD44920-D55E-2341-9379-A302E6F33755}" presName="parentText2" presStyleLbl="revTx" presStyleIdx="0" presStyleCnt="3">
        <dgm:presLayoutVars>
          <dgm:chMax val="4"/>
          <dgm:chPref val="3"/>
          <dgm:bulletEnabled val="1"/>
        </dgm:presLayoutVars>
      </dgm:prSet>
      <dgm:spPr/>
    </dgm:pt>
    <dgm:pt modelId="{C321AAEE-ECD5-0341-BCC0-A9A546136186}" type="pres">
      <dgm:prSet presAssocID="{0BD44920-D55E-2341-9379-A302E6F33755}" presName="arc2" presStyleLbl="node1" presStyleIdx="2" presStyleCnt="4"/>
      <dgm:spPr/>
    </dgm:pt>
    <dgm:pt modelId="{9D08ECF7-7859-CA49-9A09-687F85288E80}" type="pres">
      <dgm:prSet presAssocID="{0BD44920-D55E-2341-9379-A302E6F33755}" presName="arc4" presStyleLbl="node1" presStyleIdx="3" presStyleCnt="4"/>
      <dgm:spPr/>
    </dgm:pt>
    <dgm:pt modelId="{F4B608E0-A9A2-894F-B238-EBB51E49E5BE}" type="pres">
      <dgm:prSet presAssocID="{0BD44920-D55E-2341-9379-A302E6F33755}" presName="parentText3" presStyleLbl="revTx" presStyleIdx="1" presStyleCnt="3">
        <dgm:presLayoutVars>
          <dgm:chMax val="1"/>
          <dgm:chPref val="1"/>
          <dgm:bulletEnabled val="1"/>
        </dgm:presLayoutVars>
      </dgm:prSet>
      <dgm:spPr/>
    </dgm:pt>
    <dgm:pt modelId="{98AE3F10-1A72-124A-8203-742B4B450130}" type="pres">
      <dgm:prSet presAssocID="{0BD44920-D55E-2341-9379-A302E6F33755}" presName="middleComposite" presStyleCnt="0"/>
      <dgm:spPr/>
    </dgm:pt>
    <dgm:pt modelId="{9C75DA59-9E33-8041-A6E8-12D44701FA3B}" type="pres">
      <dgm:prSet presAssocID="{73EC8120-708F-2C45-A983-B72630D91B1E}" presName="circ1" presStyleLbl="vennNode1" presStyleIdx="0" presStyleCnt="8"/>
      <dgm:spPr/>
    </dgm:pt>
    <dgm:pt modelId="{E975A67F-6207-D249-80C0-A67B41B30D9C}" type="pres">
      <dgm:prSet presAssocID="{73EC8120-708F-2C45-A983-B72630D91B1E}" presName="circ1Tx" presStyleLbl="revTx" presStyleIdx="1" presStyleCnt="3">
        <dgm:presLayoutVars>
          <dgm:chMax val="0"/>
          <dgm:chPref val="0"/>
        </dgm:presLayoutVars>
      </dgm:prSet>
      <dgm:spPr/>
    </dgm:pt>
    <dgm:pt modelId="{633A0714-3C23-A242-A2B0-FB7D57E72DB1}" type="pres">
      <dgm:prSet presAssocID="{CA22112E-882E-4444-BC3B-9BCB085DF265}" presName="circ2" presStyleLbl="vennNode1" presStyleIdx="1" presStyleCnt="8"/>
      <dgm:spPr/>
    </dgm:pt>
    <dgm:pt modelId="{D93EBD80-1494-9942-858D-8452A244D293}" type="pres">
      <dgm:prSet presAssocID="{CA22112E-882E-4444-BC3B-9BCB085DF265}" presName="circ2Tx" presStyleLbl="revTx" presStyleIdx="1" presStyleCnt="3">
        <dgm:presLayoutVars>
          <dgm:chMax val="0"/>
          <dgm:chPref val="0"/>
        </dgm:presLayoutVars>
      </dgm:prSet>
      <dgm:spPr/>
    </dgm:pt>
    <dgm:pt modelId="{2CF453BE-FB4C-1944-BC5E-75657CB810C8}" type="pres">
      <dgm:prSet presAssocID="{0BD44920-D55E-2341-9379-A302E6F33755}" presName="leftComposite" presStyleCnt="0"/>
      <dgm:spPr/>
    </dgm:pt>
    <dgm:pt modelId="{40FCC7DF-C906-6A43-817C-C53238674DDA}" type="pres">
      <dgm:prSet presAssocID="{44C17C26-E33E-AD45-9681-EE78572451E3}" presName="childText1_1" presStyleLbl="vennNode1" presStyleIdx="2" presStyleCnt="8">
        <dgm:presLayoutVars>
          <dgm:chMax val="0"/>
          <dgm:chPref val="0"/>
        </dgm:presLayoutVars>
      </dgm:prSet>
      <dgm:spPr/>
    </dgm:pt>
    <dgm:pt modelId="{8B4335DD-6EF1-634B-9721-9CF9060CF268}" type="pres">
      <dgm:prSet presAssocID="{44C17C26-E33E-AD45-9681-EE78572451E3}" presName="ellipse1" presStyleLbl="vennNode1" presStyleIdx="3" presStyleCnt="8"/>
      <dgm:spPr/>
    </dgm:pt>
    <dgm:pt modelId="{05C46A46-353F-AD48-83DC-E56DA21F81D7}" type="pres">
      <dgm:prSet presAssocID="{44C17C26-E33E-AD45-9681-EE78572451E3}" presName="ellipse2" presStyleLbl="vennNode1" presStyleIdx="4" presStyleCnt="8"/>
      <dgm:spPr/>
    </dgm:pt>
    <dgm:pt modelId="{04F0A83D-1F2F-414B-BEBF-76FC0FD1AC92}" type="pres">
      <dgm:prSet presAssocID="{755D14A0-B585-394B-A50D-0D471E38600B}" presName="childText1_2" presStyleLbl="vennNode1" presStyleIdx="5" presStyleCnt="8">
        <dgm:presLayoutVars>
          <dgm:chMax val="0"/>
          <dgm:chPref val="0"/>
        </dgm:presLayoutVars>
      </dgm:prSet>
      <dgm:spPr/>
    </dgm:pt>
    <dgm:pt modelId="{6245DA8F-3509-3145-AC22-0B09AB5CD6D2}" type="pres">
      <dgm:prSet presAssocID="{755D14A0-B585-394B-A50D-0D471E38600B}" presName="ellipse3" presStyleLbl="vennNode1" presStyleIdx="6" presStyleCnt="8"/>
      <dgm:spPr/>
    </dgm:pt>
    <dgm:pt modelId="{860EBCB8-B2BF-094E-B426-FD01F947B2EC}" type="pres">
      <dgm:prSet presAssocID="{E2739E3E-DD93-2444-A845-241E875E6352}" presName="childText1_3" presStyleLbl="vennNode1" presStyleIdx="7" presStyleCnt="8">
        <dgm:presLayoutVars>
          <dgm:chMax val="0"/>
          <dgm:chPref val="0"/>
        </dgm:presLayoutVars>
      </dgm:prSet>
      <dgm:spPr/>
    </dgm:pt>
    <dgm:pt modelId="{0466C525-BF09-9542-B182-EE1D68252165}" type="pres">
      <dgm:prSet presAssocID="{0BD44920-D55E-2341-9379-A302E6F33755}" presName="rightChild" presStyleLbl="node2" presStyleIdx="0" presStyleCnt="1">
        <dgm:presLayoutVars>
          <dgm:chMax val="0"/>
          <dgm:chPref val="0"/>
        </dgm:presLayoutVars>
      </dgm:prSet>
      <dgm:spPr/>
    </dgm:pt>
    <dgm:pt modelId="{5FE518CF-12CE-714D-A8E9-E2143F00F9D4}" type="pres">
      <dgm:prSet presAssocID="{0BD44920-D55E-2341-9379-A302E6F33755}" presName="parentText1" presStyleLbl="revTx" presStyleIdx="2" presStyleCnt="3">
        <dgm:presLayoutVars>
          <dgm:chMax val="4"/>
          <dgm:chPref val="3"/>
          <dgm:bulletEnabled val="1"/>
        </dgm:presLayoutVars>
      </dgm:prSet>
      <dgm:spPr/>
    </dgm:pt>
  </dgm:ptLst>
  <dgm:cxnLst>
    <dgm:cxn modelId="{58E62500-00E5-B24A-8037-31A181858BC4}" type="presOf" srcId="{755D14A0-B585-394B-A50D-0D471E38600B}" destId="{04F0A83D-1F2F-414B-BEBF-76FC0FD1AC92}" srcOrd="0" destOrd="0" presId="urn:microsoft.com/office/officeart/2009/3/layout/PhasedProcess"/>
    <dgm:cxn modelId="{30FE971D-A9C8-8949-8A92-648C2DEE488E}" srcId="{0BD44920-D55E-2341-9379-A302E6F33755}" destId="{F95F2DD4-E90C-404B-A4AC-493C5B9B0102}" srcOrd="0" destOrd="0" parTransId="{9504DE04-E232-6E49-A2B3-B17D433EAE2B}" sibTransId="{FD66EC89-D2D4-714E-A8E6-5AC2D8AC2698}"/>
    <dgm:cxn modelId="{EE38BB29-5DE8-1E42-B362-2606D2B07827}" srcId="{0BD44920-D55E-2341-9379-A302E6F33755}" destId="{25E30B7C-1399-514B-B06F-35EEF11BBF95}" srcOrd="2" destOrd="0" parTransId="{19EF5A62-58DB-EF4A-9590-8377404A4BC8}" sibTransId="{64EA913D-646B-8C4B-BA0C-70F545C1E473}"/>
    <dgm:cxn modelId="{6D538E38-AB68-4044-9ED1-D3FB5BB658C7}" type="presOf" srcId="{8D9FE109-107E-064B-94B6-2F341920EEAC}" destId="{8014CD8E-1875-A44E-98A6-93E0082EF720}" srcOrd="0" destOrd="0" presId="urn:microsoft.com/office/officeart/2009/3/layout/PhasedProcess"/>
    <dgm:cxn modelId="{5E12BF3C-2405-7D43-9D0C-DCE3281CC0C7}" type="presOf" srcId="{25E30B7C-1399-514B-B06F-35EEF11BBF95}" destId="{F4B608E0-A9A2-894F-B238-EBB51E49E5BE}" srcOrd="0" destOrd="0" presId="urn:microsoft.com/office/officeart/2009/3/layout/PhasedProcess"/>
    <dgm:cxn modelId="{79374D42-07C6-CC4D-BB01-D8CE80397C7D}" srcId="{F95F2DD4-E90C-404B-A4AC-493C5B9B0102}" destId="{44C17C26-E33E-AD45-9681-EE78572451E3}" srcOrd="0" destOrd="0" parTransId="{155F90E3-C9E0-8A43-A8F7-8CC9C6EFA118}" sibTransId="{54AD1BE3-439E-9D4B-B58B-C4676AB8FFD2}"/>
    <dgm:cxn modelId="{E4FB3544-C7EC-254B-A97C-B3A4DFE8F511}" type="presOf" srcId="{0BD44920-D55E-2341-9379-A302E6F33755}" destId="{0FD54E58-E2B2-9641-9DA9-5F198C500C34}" srcOrd="0" destOrd="0" presId="urn:microsoft.com/office/officeart/2009/3/layout/PhasedProcess"/>
    <dgm:cxn modelId="{F88ADA49-EBDE-7040-BE6C-B43CFE66F8B2}" type="presOf" srcId="{F95F2DD4-E90C-404B-A4AC-493C5B9B0102}" destId="{5FE518CF-12CE-714D-A8E9-E2143F00F9D4}" srcOrd="0" destOrd="0" presId="urn:microsoft.com/office/officeart/2009/3/layout/PhasedProcess"/>
    <dgm:cxn modelId="{CF0FC34B-FBB7-AD47-A0DD-43BDFDC448C7}" srcId="{8D9FE109-107E-064B-94B6-2F341920EEAC}" destId="{73EC8120-708F-2C45-A983-B72630D91B1E}" srcOrd="0" destOrd="0" parTransId="{5DD8C8F3-C329-D741-AC95-918F10CAF8FF}" sibTransId="{9C441302-B000-3841-8966-9EF9F719B7DB}"/>
    <dgm:cxn modelId="{4C745F4E-124F-BF4B-BB8E-5B657C648070}" srcId="{F95F2DD4-E90C-404B-A4AC-493C5B9B0102}" destId="{E2739E3E-DD93-2444-A845-241E875E6352}" srcOrd="2" destOrd="0" parTransId="{42BB46B7-6C13-B245-BA41-ABEC2AD2285D}" sibTransId="{E37E47E6-E98B-0144-B50C-D4317EE9E392}"/>
    <dgm:cxn modelId="{2CE46351-D064-2340-AC3F-80D0E6F9F6FC}" type="presOf" srcId="{73EC8120-708F-2C45-A983-B72630D91B1E}" destId="{E975A67F-6207-D249-80C0-A67B41B30D9C}" srcOrd="1" destOrd="0" presId="urn:microsoft.com/office/officeart/2009/3/layout/PhasedProcess"/>
    <dgm:cxn modelId="{29F5D959-0489-5340-8776-6D9A0399A51A}" type="presOf" srcId="{CA22112E-882E-4444-BC3B-9BCB085DF265}" destId="{633A0714-3C23-A242-A2B0-FB7D57E72DB1}" srcOrd="0" destOrd="0" presId="urn:microsoft.com/office/officeart/2009/3/layout/PhasedProcess"/>
    <dgm:cxn modelId="{C6BAB55C-FEDD-5240-AF0F-7A299FB50BE2}" type="presOf" srcId="{44C17C26-E33E-AD45-9681-EE78572451E3}" destId="{40FCC7DF-C906-6A43-817C-C53238674DDA}" srcOrd="0" destOrd="0" presId="urn:microsoft.com/office/officeart/2009/3/layout/PhasedProcess"/>
    <dgm:cxn modelId="{7994569C-BE20-064E-9392-F2B26DF028BC}" type="presOf" srcId="{63329060-CDEB-BA48-810A-ACBD88600346}" destId="{0466C525-BF09-9542-B182-EE1D68252165}" srcOrd="0" destOrd="0" presId="urn:microsoft.com/office/officeart/2009/3/layout/PhasedProcess"/>
    <dgm:cxn modelId="{37C410A7-DDFD-A542-A77A-B0050C7CBB95}" srcId="{0BD44920-D55E-2341-9379-A302E6F33755}" destId="{8D9FE109-107E-064B-94B6-2F341920EEAC}" srcOrd="1" destOrd="0" parTransId="{C52991A6-FE99-4D49-9551-FA31A7A568E2}" sibTransId="{FB7E8C80-0478-3E42-A237-42B5EC7B24EE}"/>
    <dgm:cxn modelId="{AD8F1EA9-976A-DF45-8EA3-1EA03F9C2E2F}" srcId="{8D9FE109-107E-064B-94B6-2F341920EEAC}" destId="{CA22112E-882E-4444-BC3B-9BCB085DF265}" srcOrd="1" destOrd="0" parTransId="{F8BC501C-1411-3746-8523-37EF78544B07}" sibTransId="{09CA15B4-AF57-E64D-B1EF-F53BE15AEC86}"/>
    <dgm:cxn modelId="{581959AA-8906-9040-876D-DAC0A3575363}" type="presOf" srcId="{E2739E3E-DD93-2444-A845-241E875E6352}" destId="{860EBCB8-B2BF-094E-B426-FD01F947B2EC}" srcOrd="0" destOrd="0" presId="urn:microsoft.com/office/officeart/2009/3/layout/PhasedProcess"/>
    <dgm:cxn modelId="{49FD93CC-2F36-7B4B-B624-D5ECF15FBAE7}" type="presOf" srcId="{73EC8120-708F-2C45-A983-B72630D91B1E}" destId="{9C75DA59-9E33-8041-A6E8-12D44701FA3B}" srcOrd="0" destOrd="0" presId="urn:microsoft.com/office/officeart/2009/3/layout/PhasedProcess"/>
    <dgm:cxn modelId="{6056DDCE-8DD5-2040-A0F6-1853C3FE5D49}" srcId="{25E30B7C-1399-514B-B06F-35EEF11BBF95}" destId="{63329060-CDEB-BA48-810A-ACBD88600346}" srcOrd="0" destOrd="0" parTransId="{2209D2D9-CDBA-654C-BBBF-7016AEAAE6BD}" sibTransId="{4F1E3DE2-C500-DF43-9643-159DC3E4D8A2}"/>
    <dgm:cxn modelId="{310153E5-21C7-3D44-BC8B-FDFBED760418}" srcId="{F95F2DD4-E90C-404B-A4AC-493C5B9B0102}" destId="{755D14A0-B585-394B-A50D-0D471E38600B}" srcOrd="1" destOrd="0" parTransId="{AE7E5EA9-9001-634E-A314-E9D980597259}" sibTransId="{3097750B-4830-5343-A37E-BFAD5A66A08E}"/>
    <dgm:cxn modelId="{EB548EE9-C502-5147-A033-CEF7FF5A534D}" type="presOf" srcId="{CA22112E-882E-4444-BC3B-9BCB085DF265}" destId="{D93EBD80-1494-9942-858D-8452A244D293}" srcOrd="1" destOrd="0" presId="urn:microsoft.com/office/officeart/2009/3/layout/PhasedProcess"/>
    <dgm:cxn modelId="{69C7B6E9-5612-AB47-B0A9-D8C291CB5F94}" type="presParOf" srcId="{0FD54E58-E2B2-9641-9DA9-5F198C500C34}" destId="{7F74DEDC-F8F1-B84F-B413-0E9FCCA9B790}" srcOrd="0" destOrd="0" presId="urn:microsoft.com/office/officeart/2009/3/layout/PhasedProcess"/>
    <dgm:cxn modelId="{EE2DDD0E-CE94-1943-A851-7C5F8416F7A8}" type="presParOf" srcId="{0FD54E58-E2B2-9641-9DA9-5F198C500C34}" destId="{5B5D2300-74A1-3D4B-8CE1-DC45D440366D}" srcOrd="1" destOrd="0" presId="urn:microsoft.com/office/officeart/2009/3/layout/PhasedProcess"/>
    <dgm:cxn modelId="{74C73E18-FC28-2944-BD09-66370D284FEC}" type="presParOf" srcId="{0FD54E58-E2B2-9641-9DA9-5F198C500C34}" destId="{8014CD8E-1875-A44E-98A6-93E0082EF720}" srcOrd="2" destOrd="0" presId="urn:microsoft.com/office/officeart/2009/3/layout/PhasedProcess"/>
    <dgm:cxn modelId="{35D96D14-D304-8540-BD50-D8F5CC887B76}" type="presParOf" srcId="{0FD54E58-E2B2-9641-9DA9-5F198C500C34}" destId="{C321AAEE-ECD5-0341-BCC0-A9A546136186}" srcOrd="3" destOrd="0" presId="urn:microsoft.com/office/officeart/2009/3/layout/PhasedProcess"/>
    <dgm:cxn modelId="{480D344E-E1BB-4149-A1E2-E9ACEB5C098F}" type="presParOf" srcId="{0FD54E58-E2B2-9641-9DA9-5F198C500C34}" destId="{9D08ECF7-7859-CA49-9A09-687F85288E80}" srcOrd="4" destOrd="0" presId="urn:microsoft.com/office/officeart/2009/3/layout/PhasedProcess"/>
    <dgm:cxn modelId="{1C16DBD6-CD94-9F42-8E09-596371B663F6}" type="presParOf" srcId="{0FD54E58-E2B2-9641-9DA9-5F198C500C34}" destId="{F4B608E0-A9A2-894F-B238-EBB51E49E5BE}" srcOrd="5" destOrd="0" presId="urn:microsoft.com/office/officeart/2009/3/layout/PhasedProcess"/>
    <dgm:cxn modelId="{56A86E88-1F74-2A4D-85C7-D66D44C8E8FB}" type="presParOf" srcId="{0FD54E58-E2B2-9641-9DA9-5F198C500C34}" destId="{98AE3F10-1A72-124A-8203-742B4B450130}" srcOrd="6" destOrd="0" presId="urn:microsoft.com/office/officeart/2009/3/layout/PhasedProcess"/>
    <dgm:cxn modelId="{2BD0D9C4-771B-C84B-BB60-6A8F6ECC6F47}" type="presParOf" srcId="{98AE3F10-1A72-124A-8203-742B4B450130}" destId="{9C75DA59-9E33-8041-A6E8-12D44701FA3B}" srcOrd="0" destOrd="0" presId="urn:microsoft.com/office/officeart/2009/3/layout/PhasedProcess"/>
    <dgm:cxn modelId="{D062A061-AACA-D942-8DCC-28B17A937530}" type="presParOf" srcId="{98AE3F10-1A72-124A-8203-742B4B450130}" destId="{E975A67F-6207-D249-80C0-A67B41B30D9C}" srcOrd="1" destOrd="0" presId="urn:microsoft.com/office/officeart/2009/3/layout/PhasedProcess"/>
    <dgm:cxn modelId="{D33FF1E7-9B4E-FF40-ACCB-7C2F9FC6ED4B}" type="presParOf" srcId="{98AE3F10-1A72-124A-8203-742B4B450130}" destId="{633A0714-3C23-A242-A2B0-FB7D57E72DB1}" srcOrd="2" destOrd="0" presId="urn:microsoft.com/office/officeart/2009/3/layout/PhasedProcess"/>
    <dgm:cxn modelId="{03BA6784-83B7-F348-B544-0544CDCA9F50}" type="presParOf" srcId="{98AE3F10-1A72-124A-8203-742B4B450130}" destId="{D93EBD80-1494-9942-858D-8452A244D293}" srcOrd="3" destOrd="0" presId="urn:microsoft.com/office/officeart/2009/3/layout/PhasedProcess"/>
    <dgm:cxn modelId="{4AA86F8D-1825-9948-BA34-9F9A79B7BDA3}" type="presParOf" srcId="{0FD54E58-E2B2-9641-9DA9-5F198C500C34}" destId="{2CF453BE-FB4C-1944-BC5E-75657CB810C8}" srcOrd="7" destOrd="0" presId="urn:microsoft.com/office/officeart/2009/3/layout/PhasedProcess"/>
    <dgm:cxn modelId="{9337DA78-4786-2A40-9775-8FB595E14C08}" type="presParOf" srcId="{2CF453BE-FB4C-1944-BC5E-75657CB810C8}" destId="{40FCC7DF-C906-6A43-817C-C53238674DDA}" srcOrd="0" destOrd="0" presId="urn:microsoft.com/office/officeart/2009/3/layout/PhasedProcess"/>
    <dgm:cxn modelId="{498F3EEA-2A78-044A-ABFF-5D8BD08F1DAC}" type="presParOf" srcId="{2CF453BE-FB4C-1944-BC5E-75657CB810C8}" destId="{8B4335DD-6EF1-634B-9721-9CF9060CF268}" srcOrd="1" destOrd="0" presId="urn:microsoft.com/office/officeart/2009/3/layout/PhasedProcess"/>
    <dgm:cxn modelId="{71EB88F1-6CAE-2441-93D2-362F097C507F}" type="presParOf" srcId="{2CF453BE-FB4C-1944-BC5E-75657CB810C8}" destId="{05C46A46-353F-AD48-83DC-E56DA21F81D7}" srcOrd="2" destOrd="0" presId="urn:microsoft.com/office/officeart/2009/3/layout/PhasedProcess"/>
    <dgm:cxn modelId="{E6F49FB6-6E9A-6744-AB41-08310525CEAF}" type="presParOf" srcId="{2CF453BE-FB4C-1944-BC5E-75657CB810C8}" destId="{04F0A83D-1F2F-414B-BEBF-76FC0FD1AC92}" srcOrd="3" destOrd="0" presId="urn:microsoft.com/office/officeart/2009/3/layout/PhasedProcess"/>
    <dgm:cxn modelId="{07010D61-3280-3B40-B105-87A638772C90}" type="presParOf" srcId="{2CF453BE-FB4C-1944-BC5E-75657CB810C8}" destId="{6245DA8F-3509-3145-AC22-0B09AB5CD6D2}" srcOrd="4" destOrd="0" presId="urn:microsoft.com/office/officeart/2009/3/layout/PhasedProcess"/>
    <dgm:cxn modelId="{998EFEEC-0CCF-0341-B1C5-40EC117C2424}" type="presParOf" srcId="{2CF453BE-FB4C-1944-BC5E-75657CB810C8}" destId="{860EBCB8-B2BF-094E-B426-FD01F947B2EC}" srcOrd="5" destOrd="0" presId="urn:microsoft.com/office/officeart/2009/3/layout/PhasedProcess"/>
    <dgm:cxn modelId="{A5EF617A-25D3-044B-8376-2424FB7E5D25}" type="presParOf" srcId="{0FD54E58-E2B2-9641-9DA9-5F198C500C34}" destId="{0466C525-BF09-9542-B182-EE1D68252165}" srcOrd="8" destOrd="0" presId="urn:microsoft.com/office/officeart/2009/3/layout/PhasedProcess"/>
    <dgm:cxn modelId="{F898646C-9F3A-1942-9D9A-FCA9EA169803}" type="presParOf" srcId="{0FD54E58-E2B2-9641-9DA9-5F198C500C34}" destId="{5FE518CF-12CE-714D-A8E9-E2143F00F9D4}" srcOrd="9" destOrd="0" presId="urn:microsoft.com/office/officeart/2009/3/layout/Phased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018501-7CB3-8948-9268-8DF723CAEFC9}" type="doc">
      <dgm:prSet loTypeId="urn:microsoft.com/office/officeart/2005/8/layout/equation1" loCatId="" qsTypeId="urn:microsoft.com/office/officeart/2005/8/quickstyle/simple1" qsCatId="simple" csTypeId="urn:microsoft.com/office/officeart/2005/8/colors/accent1_2" csCatId="accent1" phldr="1"/>
      <dgm:spPr/>
    </dgm:pt>
    <dgm:pt modelId="{5BB2D329-4BFA-6141-BF09-3E6159C1A85D}">
      <dgm:prSet phldrT="[Text]"/>
      <dgm:spPr/>
      <dgm:t>
        <a:bodyPr/>
        <a:lstStyle/>
        <a:p>
          <a:r>
            <a:rPr lang="en-US" dirty="0"/>
            <a:t>LDL</a:t>
          </a:r>
        </a:p>
      </dgm:t>
    </dgm:pt>
    <dgm:pt modelId="{B5830340-E033-8E47-A528-E1E69FDD506A}" type="parTrans" cxnId="{FC082623-75F5-424F-89FB-9A66D879B696}">
      <dgm:prSet/>
      <dgm:spPr/>
      <dgm:t>
        <a:bodyPr/>
        <a:lstStyle/>
        <a:p>
          <a:endParaRPr lang="en-US"/>
        </a:p>
      </dgm:t>
    </dgm:pt>
    <dgm:pt modelId="{320EF228-AA73-434D-8B69-F98E72156F7E}" type="sibTrans" cxnId="{FC082623-75F5-424F-89FB-9A66D879B696}">
      <dgm:prSet/>
      <dgm:spPr/>
      <dgm:t>
        <a:bodyPr/>
        <a:lstStyle/>
        <a:p>
          <a:endParaRPr lang="en-US"/>
        </a:p>
      </dgm:t>
    </dgm:pt>
    <dgm:pt modelId="{2BE616EA-50E6-2544-8EC1-B92ECBBCA599}">
      <dgm:prSet phldrT="[Text]"/>
      <dgm:spPr/>
      <dgm:t>
        <a:bodyPr/>
        <a:lstStyle/>
        <a:p>
          <a:r>
            <a:rPr lang="en-US" dirty="0"/>
            <a:t>STALIN</a:t>
          </a:r>
        </a:p>
      </dgm:t>
    </dgm:pt>
    <dgm:pt modelId="{0EBAB5DD-BFE7-5946-8AD6-E5B6EA4F46A6}" type="parTrans" cxnId="{75F754B7-07FB-CB4E-945C-70D45888B96C}">
      <dgm:prSet/>
      <dgm:spPr/>
      <dgm:t>
        <a:bodyPr/>
        <a:lstStyle/>
        <a:p>
          <a:endParaRPr lang="en-US"/>
        </a:p>
      </dgm:t>
    </dgm:pt>
    <dgm:pt modelId="{F2D18303-94F7-294B-B4DF-C379F0CF71BF}" type="sibTrans" cxnId="{75F754B7-07FB-CB4E-945C-70D45888B96C}">
      <dgm:prSet/>
      <dgm:spPr/>
      <dgm:t>
        <a:bodyPr/>
        <a:lstStyle/>
        <a:p>
          <a:endParaRPr lang="en-US"/>
        </a:p>
      </dgm:t>
    </dgm:pt>
    <dgm:pt modelId="{E9650CED-59A4-4C4D-9326-DF42EE6B1F96}">
      <dgm:prSet phldrT="[Text]"/>
      <dgm:spPr/>
      <dgm:t>
        <a:bodyPr/>
        <a:lstStyle/>
        <a:p>
          <a:r>
            <a:rPr lang="en-US" dirty="0"/>
            <a:t>LDL-N</a:t>
          </a:r>
        </a:p>
      </dgm:t>
    </dgm:pt>
    <dgm:pt modelId="{B4023947-7B3F-BF4F-97AA-C28CCED4312E}" type="parTrans" cxnId="{F40DE19A-DAF4-AD4C-AC71-F05CDA42815D}">
      <dgm:prSet/>
      <dgm:spPr/>
      <dgm:t>
        <a:bodyPr/>
        <a:lstStyle/>
        <a:p>
          <a:endParaRPr lang="en-US"/>
        </a:p>
      </dgm:t>
    </dgm:pt>
    <dgm:pt modelId="{34C277D0-17B1-1241-B536-17259EE8D76D}" type="sibTrans" cxnId="{F40DE19A-DAF4-AD4C-AC71-F05CDA42815D}">
      <dgm:prSet/>
      <dgm:spPr/>
      <dgm:t>
        <a:bodyPr/>
        <a:lstStyle/>
        <a:p>
          <a:endParaRPr lang="en-US"/>
        </a:p>
      </dgm:t>
    </dgm:pt>
    <dgm:pt modelId="{415FEA0D-F970-0649-8B12-BE36C50F1600}" type="pres">
      <dgm:prSet presAssocID="{FE018501-7CB3-8948-9268-8DF723CAEFC9}" presName="linearFlow" presStyleCnt="0">
        <dgm:presLayoutVars>
          <dgm:dir/>
          <dgm:resizeHandles val="exact"/>
        </dgm:presLayoutVars>
      </dgm:prSet>
      <dgm:spPr/>
    </dgm:pt>
    <dgm:pt modelId="{5EEBA62C-54E7-4C40-8AB0-E185BCD32149}" type="pres">
      <dgm:prSet presAssocID="{5BB2D329-4BFA-6141-BF09-3E6159C1A85D}" presName="node" presStyleLbl="node1" presStyleIdx="0" presStyleCnt="3">
        <dgm:presLayoutVars>
          <dgm:bulletEnabled val="1"/>
        </dgm:presLayoutVars>
      </dgm:prSet>
      <dgm:spPr/>
    </dgm:pt>
    <dgm:pt modelId="{E11F8BAC-0B64-AC4C-9349-9B7823ED76F9}" type="pres">
      <dgm:prSet presAssocID="{320EF228-AA73-434D-8B69-F98E72156F7E}" presName="spacerL" presStyleCnt="0"/>
      <dgm:spPr/>
    </dgm:pt>
    <dgm:pt modelId="{9F9361BB-DAA2-CB4E-8C73-4C3A4ADA8BF7}" type="pres">
      <dgm:prSet presAssocID="{320EF228-AA73-434D-8B69-F98E72156F7E}" presName="sibTrans" presStyleLbl="sibTrans2D1" presStyleIdx="0" presStyleCnt="2"/>
      <dgm:spPr/>
    </dgm:pt>
    <dgm:pt modelId="{0F730689-1D27-FE48-8CCA-2619F8692B4D}" type="pres">
      <dgm:prSet presAssocID="{320EF228-AA73-434D-8B69-F98E72156F7E}" presName="spacerR" presStyleCnt="0"/>
      <dgm:spPr/>
    </dgm:pt>
    <dgm:pt modelId="{022BFFFD-139D-5F4F-8D1B-D640A47D0132}" type="pres">
      <dgm:prSet presAssocID="{2BE616EA-50E6-2544-8EC1-B92ECBBCA599}" presName="node" presStyleLbl="node1" presStyleIdx="1" presStyleCnt="3">
        <dgm:presLayoutVars>
          <dgm:bulletEnabled val="1"/>
        </dgm:presLayoutVars>
      </dgm:prSet>
      <dgm:spPr/>
    </dgm:pt>
    <dgm:pt modelId="{AA9163F0-2B6C-A04E-8732-366315F6F666}" type="pres">
      <dgm:prSet presAssocID="{F2D18303-94F7-294B-B4DF-C379F0CF71BF}" presName="spacerL" presStyleCnt="0"/>
      <dgm:spPr/>
    </dgm:pt>
    <dgm:pt modelId="{E6B114BD-E03E-5741-8F9A-BC57FA532B45}" type="pres">
      <dgm:prSet presAssocID="{F2D18303-94F7-294B-B4DF-C379F0CF71BF}" presName="sibTrans" presStyleLbl="sibTrans2D1" presStyleIdx="1" presStyleCnt="2"/>
      <dgm:spPr/>
    </dgm:pt>
    <dgm:pt modelId="{C9A074FC-56FA-9347-8B1E-A11F95B2397B}" type="pres">
      <dgm:prSet presAssocID="{F2D18303-94F7-294B-B4DF-C379F0CF71BF}" presName="spacerR" presStyleCnt="0"/>
      <dgm:spPr/>
    </dgm:pt>
    <dgm:pt modelId="{4B390456-EB8D-A34E-AF65-FE84D2164ACE}" type="pres">
      <dgm:prSet presAssocID="{E9650CED-59A4-4C4D-9326-DF42EE6B1F96}" presName="node" presStyleLbl="node1" presStyleIdx="2" presStyleCnt="3">
        <dgm:presLayoutVars>
          <dgm:bulletEnabled val="1"/>
        </dgm:presLayoutVars>
      </dgm:prSet>
      <dgm:spPr/>
    </dgm:pt>
  </dgm:ptLst>
  <dgm:cxnLst>
    <dgm:cxn modelId="{FC082623-75F5-424F-89FB-9A66D879B696}" srcId="{FE018501-7CB3-8948-9268-8DF723CAEFC9}" destId="{5BB2D329-4BFA-6141-BF09-3E6159C1A85D}" srcOrd="0" destOrd="0" parTransId="{B5830340-E033-8E47-A528-E1E69FDD506A}" sibTransId="{320EF228-AA73-434D-8B69-F98E72156F7E}"/>
    <dgm:cxn modelId="{67D86D27-4D62-B144-8FF9-F887294A235E}" type="presOf" srcId="{F2D18303-94F7-294B-B4DF-C379F0CF71BF}" destId="{E6B114BD-E03E-5741-8F9A-BC57FA532B45}" srcOrd="0" destOrd="0" presId="urn:microsoft.com/office/officeart/2005/8/layout/equation1"/>
    <dgm:cxn modelId="{C443496F-5925-D940-9AE7-E6761429C541}" type="presOf" srcId="{FE018501-7CB3-8948-9268-8DF723CAEFC9}" destId="{415FEA0D-F970-0649-8B12-BE36C50F1600}" srcOrd="0" destOrd="0" presId="urn:microsoft.com/office/officeart/2005/8/layout/equation1"/>
    <dgm:cxn modelId="{61167078-49D1-644E-9E7C-4BF7A61F7134}" type="presOf" srcId="{5BB2D329-4BFA-6141-BF09-3E6159C1A85D}" destId="{5EEBA62C-54E7-4C40-8AB0-E185BCD32149}" srcOrd="0" destOrd="0" presId="urn:microsoft.com/office/officeart/2005/8/layout/equation1"/>
    <dgm:cxn modelId="{7C945680-047E-1644-BE18-D5C0F441D5EF}" type="presOf" srcId="{320EF228-AA73-434D-8B69-F98E72156F7E}" destId="{9F9361BB-DAA2-CB4E-8C73-4C3A4ADA8BF7}" srcOrd="0" destOrd="0" presId="urn:microsoft.com/office/officeart/2005/8/layout/equation1"/>
    <dgm:cxn modelId="{F40DE19A-DAF4-AD4C-AC71-F05CDA42815D}" srcId="{FE018501-7CB3-8948-9268-8DF723CAEFC9}" destId="{E9650CED-59A4-4C4D-9326-DF42EE6B1F96}" srcOrd="2" destOrd="0" parTransId="{B4023947-7B3F-BF4F-97AA-C28CCED4312E}" sibTransId="{34C277D0-17B1-1241-B536-17259EE8D76D}"/>
    <dgm:cxn modelId="{8C54DFA8-F1B8-B547-8DF5-6C283966EA63}" type="presOf" srcId="{E9650CED-59A4-4C4D-9326-DF42EE6B1F96}" destId="{4B390456-EB8D-A34E-AF65-FE84D2164ACE}" srcOrd="0" destOrd="0" presId="urn:microsoft.com/office/officeart/2005/8/layout/equation1"/>
    <dgm:cxn modelId="{75F754B7-07FB-CB4E-945C-70D45888B96C}" srcId="{FE018501-7CB3-8948-9268-8DF723CAEFC9}" destId="{2BE616EA-50E6-2544-8EC1-B92ECBBCA599}" srcOrd="1" destOrd="0" parTransId="{0EBAB5DD-BFE7-5946-8AD6-E5B6EA4F46A6}" sibTransId="{F2D18303-94F7-294B-B4DF-C379F0CF71BF}"/>
    <dgm:cxn modelId="{C7887DFA-0BE8-3845-AFF3-2A2E55B9C479}" type="presOf" srcId="{2BE616EA-50E6-2544-8EC1-B92ECBBCA599}" destId="{022BFFFD-139D-5F4F-8D1B-D640A47D0132}" srcOrd="0" destOrd="0" presId="urn:microsoft.com/office/officeart/2005/8/layout/equation1"/>
    <dgm:cxn modelId="{0D62D4D8-40C2-FA43-BC7A-69B7B6013553}" type="presParOf" srcId="{415FEA0D-F970-0649-8B12-BE36C50F1600}" destId="{5EEBA62C-54E7-4C40-8AB0-E185BCD32149}" srcOrd="0" destOrd="0" presId="urn:microsoft.com/office/officeart/2005/8/layout/equation1"/>
    <dgm:cxn modelId="{A0B3A5CF-20B8-DE4F-9407-E260DB1A2642}" type="presParOf" srcId="{415FEA0D-F970-0649-8B12-BE36C50F1600}" destId="{E11F8BAC-0B64-AC4C-9349-9B7823ED76F9}" srcOrd="1" destOrd="0" presId="urn:microsoft.com/office/officeart/2005/8/layout/equation1"/>
    <dgm:cxn modelId="{52429397-C22D-C240-9765-4878FB655314}" type="presParOf" srcId="{415FEA0D-F970-0649-8B12-BE36C50F1600}" destId="{9F9361BB-DAA2-CB4E-8C73-4C3A4ADA8BF7}" srcOrd="2" destOrd="0" presId="urn:microsoft.com/office/officeart/2005/8/layout/equation1"/>
    <dgm:cxn modelId="{B214AB9F-3AE4-C54F-A951-B78FE39339D9}" type="presParOf" srcId="{415FEA0D-F970-0649-8B12-BE36C50F1600}" destId="{0F730689-1D27-FE48-8CCA-2619F8692B4D}" srcOrd="3" destOrd="0" presId="urn:microsoft.com/office/officeart/2005/8/layout/equation1"/>
    <dgm:cxn modelId="{9E28C98C-1ACF-AC4F-B20D-E38D2E4DB1C7}" type="presParOf" srcId="{415FEA0D-F970-0649-8B12-BE36C50F1600}" destId="{022BFFFD-139D-5F4F-8D1B-D640A47D0132}" srcOrd="4" destOrd="0" presId="urn:microsoft.com/office/officeart/2005/8/layout/equation1"/>
    <dgm:cxn modelId="{4FC800D3-F22E-204E-8B12-B6E032634A0F}" type="presParOf" srcId="{415FEA0D-F970-0649-8B12-BE36C50F1600}" destId="{AA9163F0-2B6C-A04E-8732-366315F6F666}" srcOrd="5" destOrd="0" presId="urn:microsoft.com/office/officeart/2005/8/layout/equation1"/>
    <dgm:cxn modelId="{F5F05CFA-6ABD-B344-BC5B-5D41CD49D991}" type="presParOf" srcId="{415FEA0D-F970-0649-8B12-BE36C50F1600}" destId="{E6B114BD-E03E-5741-8F9A-BC57FA532B45}" srcOrd="6" destOrd="0" presId="urn:microsoft.com/office/officeart/2005/8/layout/equation1"/>
    <dgm:cxn modelId="{8E399F64-4404-054A-ABC6-58164BF33148}" type="presParOf" srcId="{415FEA0D-F970-0649-8B12-BE36C50F1600}" destId="{C9A074FC-56FA-9347-8B1E-A11F95B2397B}" srcOrd="7" destOrd="0" presId="urn:microsoft.com/office/officeart/2005/8/layout/equation1"/>
    <dgm:cxn modelId="{786C76A3-8280-3E4E-8928-32308FAD8ED7}" type="presParOf" srcId="{415FEA0D-F970-0649-8B12-BE36C50F1600}" destId="{4B390456-EB8D-A34E-AF65-FE84D2164ACE}" srcOrd="8" destOrd="0" presId="urn:microsoft.com/office/officeart/2005/8/layout/equation1"/>
  </dgm:cxnLst>
  <dgm:bg/>
  <dgm:whole>
    <a:ln>
      <a:noFill/>
    </a:ln>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0A6E48-A1D6-1B40-940A-6156841AFCDA}" type="doc">
      <dgm:prSet loTypeId="urn:microsoft.com/office/officeart/2005/8/layout/chevron1" loCatId="" qsTypeId="urn:microsoft.com/office/officeart/2005/8/quickstyle/simple1" qsCatId="simple" csTypeId="urn:microsoft.com/office/officeart/2005/8/colors/accent1_2" csCatId="accent1" phldr="1"/>
      <dgm:spPr/>
    </dgm:pt>
    <dgm:pt modelId="{9F19387C-0C77-0F4F-B44F-CEF8B802A858}">
      <dgm:prSet phldrT="[Text]"/>
      <dgm:spPr/>
      <dgm:t>
        <a:bodyPr/>
        <a:lstStyle/>
        <a:p>
          <a:r>
            <a:rPr lang="en-US" dirty="0"/>
            <a:t>Install</a:t>
          </a:r>
        </a:p>
      </dgm:t>
    </dgm:pt>
    <dgm:pt modelId="{FE9E3C75-A25F-2E47-90C7-BAEDD0723059}" type="parTrans" cxnId="{A58C3B23-FE8A-424F-BBD8-F109F0E76330}">
      <dgm:prSet/>
      <dgm:spPr/>
      <dgm:t>
        <a:bodyPr/>
        <a:lstStyle/>
        <a:p>
          <a:endParaRPr lang="en-US"/>
        </a:p>
      </dgm:t>
    </dgm:pt>
    <dgm:pt modelId="{83BE4415-1610-5E42-A0A5-CF6BF5502212}" type="sibTrans" cxnId="{A58C3B23-FE8A-424F-BBD8-F109F0E76330}">
      <dgm:prSet/>
      <dgm:spPr/>
      <dgm:t>
        <a:bodyPr/>
        <a:lstStyle/>
        <a:p>
          <a:endParaRPr lang="en-US"/>
        </a:p>
      </dgm:t>
    </dgm:pt>
    <dgm:pt modelId="{EA6E5CDE-E228-C249-8FDF-68A3E7EBCF1A}">
      <dgm:prSet phldrT="[Text]"/>
      <dgm:spPr/>
      <dgm:t>
        <a:bodyPr/>
        <a:lstStyle/>
        <a:p>
          <a:r>
            <a:rPr lang="en-US" dirty="0"/>
            <a:t>Setup</a:t>
          </a:r>
        </a:p>
      </dgm:t>
    </dgm:pt>
    <dgm:pt modelId="{566C85B3-6B5B-9642-BC1C-B277DD06EFCA}" type="parTrans" cxnId="{E7C9A2BA-8A9F-1B48-B33B-F3A3D7E9924D}">
      <dgm:prSet/>
      <dgm:spPr/>
      <dgm:t>
        <a:bodyPr/>
        <a:lstStyle/>
        <a:p>
          <a:endParaRPr lang="en-US"/>
        </a:p>
      </dgm:t>
    </dgm:pt>
    <dgm:pt modelId="{6BC5DC5C-BABD-2243-91FA-A1A9BEDFDF3C}" type="sibTrans" cxnId="{E7C9A2BA-8A9F-1B48-B33B-F3A3D7E9924D}">
      <dgm:prSet/>
      <dgm:spPr/>
      <dgm:t>
        <a:bodyPr/>
        <a:lstStyle/>
        <a:p>
          <a:endParaRPr lang="en-US"/>
        </a:p>
      </dgm:t>
    </dgm:pt>
    <dgm:pt modelId="{6BE2527E-366B-154C-9284-D25089569D7E}">
      <dgm:prSet phldrT="[Text]"/>
      <dgm:spPr/>
      <dgm:t>
        <a:bodyPr/>
        <a:lstStyle/>
        <a:p>
          <a:r>
            <a:rPr lang="en-US" dirty="0"/>
            <a:t>Load</a:t>
          </a:r>
        </a:p>
      </dgm:t>
    </dgm:pt>
    <dgm:pt modelId="{8F30DF39-B7D3-4942-AE5C-B49767608D7E}" type="parTrans" cxnId="{A2F657BA-EB55-2C43-A3D7-D6E9479058D9}">
      <dgm:prSet/>
      <dgm:spPr/>
      <dgm:t>
        <a:bodyPr/>
        <a:lstStyle/>
        <a:p>
          <a:endParaRPr lang="en-US"/>
        </a:p>
      </dgm:t>
    </dgm:pt>
    <dgm:pt modelId="{6CF4B617-AFB1-D444-B3A7-E32CB5CC962F}" type="sibTrans" cxnId="{A2F657BA-EB55-2C43-A3D7-D6E9479058D9}">
      <dgm:prSet/>
      <dgm:spPr/>
      <dgm:t>
        <a:bodyPr/>
        <a:lstStyle/>
        <a:p>
          <a:endParaRPr lang="en-US"/>
        </a:p>
      </dgm:t>
    </dgm:pt>
    <dgm:pt modelId="{B89CF17E-204C-0946-8C93-B7BF69E4A224}">
      <dgm:prSet/>
      <dgm:spPr/>
      <dgm:t>
        <a:bodyPr/>
        <a:lstStyle/>
        <a:p>
          <a:r>
            <a:rPr lang="en-US" dirty="0"/>
            <a:t>Query</a:t>
          </a:r>
        </a:p>
      </dgm:t>
    </dgm:pt>
    <dgm:pt modelId="{89322ED4-01F6-C04A-BE85-7B4809DB0F8E}" type="parTrans" cxnId="{C46BC541-785C-4240-8111-2F48AA0B56EF}">
      <dgm:prSet/>
      <dgm:spPr/>
      <dgm:t>
        <a:bodyPr/>
        <a:lstStyle/>
        <a:p>
          <a:endParaRPr lang="en-US"/>
        </a:p>
      </dgm:t>
    </dgm:pt>
    <dgm:pt modelId="{4522B8AE-5D38-2242-8AEE-3DF33AB155C3}" type="sibTrans" cxnId="{C46BC541-785C-4240-8111-2F48AA0B56EF}">
      <dgm:prSet/>
      <dgm:spPr/>
      <dgm:t>
        <a:bodyPr/>
        <a:lstStyle/>
        <a:p>
          <a:endParaRPr lang="en-US"/>
        </a:p>
      </dgm:t>
    </dgm:pt>
    <dgm:pt modelId="{C38C9BE4-7D86-704C-B767-CE1C575C4E3E}" type="pres">
      <dgm:prSet presAssocID="{420A6E48-A1D6-1B40-940A-6156841AFCDA}" presName="Name0" presStyleCnt="0">
        <dgm:presLayoutVars>
          <dgm:dir/>
          <dgm:animLvl val="lvl"/>
          <dgm:resizeHandles val="exact"/>
        </dgm:presLayoutVars>
      </dgm:prSet>
      <dgm:spPr/>
    </dgm:pt>
    <dgm:pt modelId="{90DCB719-5B19-5440-891C-664853A378EC}" type="pres">
      <dgm:prSet presAssocID="{9F19387C-0C77-0F4F-B44F-CEF8B802A858}" presName="parTxOnly" presStyleLbl="node1" presStyleIdx="0" presStyleCnt="4">
        <dgm:presLayoutVars>
          <dgm:chMax val="0"/>
          <dgm:chPref val="0"/>
          <dgm:bulletEnabled val="1"/>
        </dgm:presLayoutVars>
      </dgm:prSet>
      <dgm:spPr/>
    </dgm:pt>
    <dgm:pt modelId="{54022CED-62BA-0849-BE04-AE0ECD3EC484}" type="pres">
      <dgm:prSet presAssocID="{83BE4415-1610-5E42-A0A5-CF6BF5502212}" presName="parTxOnlySpace" presStyleCnt="0"/>
      <dgm:spPr/>
    </dgm:pt>
    <dgm:pt modelId="{68BF0E99-643B-AF46-BEFC-256AE6322531}" type="pres">
      <dgm:prSet presAssocID="{EA6E5CDE-E228-C249-8FDF-68A3E7EBCF1A}" presName="parTxOnly" presStyleLbl="node1" presStyleIdx="1" presStyleCnt="4">
        <dgm:presLayoutVars>
          <dgm:chMax val="0"/>
          <dgm:chPref val="0"/>
          <dgm:bulletEnabled val="1"/>
        </dgm:presLayoutVars>
      </dgm:prSet>
      <dgm:spPr/>
    </dgm:pt>
    <dgm:pt modelId="{77F993AB-D71F-AA45-979A-DABA6927B5BE}" type="pres">
      <dgm:prSet presAssocID="{6BC5DC5C-BABD-2243-91FA-A1A9BEDFDF3C}" presName="parTxOnlySpace" presStyleCnt="0"/>
      <dgm:spPr/>
    </dgm:pt>
    <dgm:pt modelId="{50B9D733-8C43-D945-9DD7-6B7553BF9239}" type="pres">
      <dgm:prSet presAssocID="{6BE2527E-366B-154C-9284-D25089569D7E}" presName="parTxOnly" presStyleLbl="node1" presStyleIdx="2" presStyleCnt="4">
        <dgm:presLayoutVars>
          <dgm:chMax val="0"/>
          <dgm:chPref val="0"/>
          <dgm:bulletEnabled val="1"/>
        </dgm:presLayoutVars>
      </dgm:prSet>
      <dgm:spPr/>
    </dgm:pt>
    <dgm:pt modelId="{71DAEF30-39DE-9E46-9721-6CB6FAAB3191}" type="pres">
      <dgm:prSet presAssocID="{6CF4B617-AFB1-D444-B3A7-E32CB5CC962F}" presName="parTxOnlySpace" presStyleCnt="0"/>
      <dgm:spPr/>
    </dgm:pt>
    <dgm:pt modelId="{7EC09B50-18B8-464F-886B-30EF32A5288D}" type="pres">
      <dgm:prSet presAssocID="{B89CF17E-204C-0946-8C93-B7BF69E4A224}" presName="parTxOnly" presStyleLbl="node1" presStyleIdx="3" presStyleCnt="4">
        <dgm:presLayoutVars>
          <dgm:chMax val="0"/>
          <dgm:chPref val="0"/>
          <dgm:bulletEnabled val="1"/>
        </dgm:presLayoutVars>
      </dgm:prSet>
      <dgm:spPr/>
    </dgm:pt>
  </dgm:ptLst>
  <dgm:cxnLst>
    <dgm:cxn modelId="{A58C3B23-FE8A-424F-BBD8-F109F0E76330}" srcId="{420A6E48-A1D6-1B40-940A-6156841AFCDA}" destId="{9F19387C-0C77-0F4F-B44F-CEF8B802A858}" srcOrd="0" destOrd="0" parTransId="{FE9E3C75-A25F-2E47-90C7-BAEDD0723059}" sibTransId="{83BE4415-1610-5E42-A0A5-CF6BF5502212}"/>
    <dgm:cxn modelId="{8C19D22B-5815-5E4E-8C80-8E5013B94A03}" type="presOf" srcId="{9F19387C-0C77-0F4F-B44F-CEF8B802A858}" destId="{90DCB719-5B19-5440-891C-664853A378EC}" srcOrd="0" destOrd="0" presId="urn:microsoft.com/office/officeart/2005/8/layout/chevron1"/>
    <dgm:cxn modelId="{C46BC541-785C-4240-8111-2F48AA0B56EF}" srcId="{420A6E48-A1D6-1B40-940A-6156841AFCDA}" destId="{B89CF17E-204C-0946-8C93-B7BF69E4A224}" srcOrd="3" destOrd="0" parTransId="{89322ED4-01F6-C04A-BE85-7B4809DB0F8E}" sibTransId="{4522B8AE-5D38-2242-8AEE-3DF33AB155C3}"/>
    <dgm:cxn modelId="{CF1B4A7F-5296-714B-9E21-6FF4A31A90AE}" type="presOf" srcId="{B89CF17E-204C-0946-8C93-B7BF69E4A224}" destId="{7EC09B50-18B8-464F-886B-30EF32A5288D}" srcOrd="0" destOrd="0" presId="urn:microsoft.com/office/officeart/2005/8/layout/chevron1"/>
    <dgm:cxn modelId="{3A73A08D-D164-034D-A207-7CD0505EB247}" type="presOf" srcId="{420A6E48-A1D6-1B40-940A-6156841AFCDA}" destId="{C38C9BE4-7D86-704C-B767-CE1C575C4E3E}" srcOrd="0" destOrd="0" presId="urn:microsoft.com/office/officeart/2005/8/layout/chevron1"/>
    <dgm:cxn modelId="{09C883B4-5CEB-8347-9AC1-2B666EA20FDD}" type="presOf" srcId="{EA6E5CDE-E228-C249-8FDF-68A3E7EBCF1A}" destId="{68BF0E99-643B-AF46-BEFC-256AE6322531}" srcOrd="0" destOrd="0" presId="urn:microsoft.com/office/officeart/2005/8/layout/chevron1"/>
    <dgm:cxn modelId="{A2F657BA-EB55-2C43-A3D7-D6E9479058D9}" srcId="{420A6E48-A1D6-1B40-940A-6156841AFCDA}" destId="{6BE2527E-366B-154C-9284-D25089569D7E}" srcOrd="2" destOrd="0" parTransId="{8F30DF39-B7D3-4942-AE5C-B49767608D7E}" sibTransId="{6CF4B617-AFB1-D444-B3A7-E32CB5CC962F}"/>
    <dgm:cxn modelId="{E7C9A2BA-8A9F-1B48-B33B-F3A3D7E9924D}" srcId="{420A6E48-A1D6-1B40-940A-6156841AFCDA}" destId="{EA6E5CDE-E228-C249-8FDF-68A3E7EBCF1A}" srcOrd="1" destOrd="0" parTransId="{566C85B3-6B5B-9642-BC1C-B277DD06EFCA}" sibTransId="{6BC5DC5C-BABD-2243-91FA-A1A9BEDFDF3C}"/>
    <dgm:cxn modelId="{0F307CD7-25E5-A546-A02C-7D61C98C70D9}" type="presOf" srcId="{6BE2527E-366B-154C-9284-D25089569D7E}" destId="{50B9D733-8C43-D945-9DD7-6B7553BF9239}" srcOrd="0" destOrd="0" presId="urn:microsoft.com/office/officeart/2005/8/layout/chevron1"/>
    <dgm:cxn modelId="{375050F4-80C9-6B49-97C1-63AE29088BA9}" type="presParOf" srcId="{C38C9BE4-7D86-704C-B767-CE1C575C4E3E}" destId="{90DCB719-5B19-5440-891C-664853A378EC}" srcOrd="0" destOrd="0" presId="urn:microsoft.com/office/officeart/2005/8/layout/chevron1"/>
    <dgm:cxn modelId="{C9AB79A1-87E7-FD4A-B8D2-1B2124A2ED42}" type="presParOf" srcId="{C38C9BE4-7D86-704C-B767-CE1C575C4E3E}" destId="{54022CED-62BA-0849-BE04-AE0ECD3EC484}" srcOrd="1" destOrd="0" presId="urn:microsoft.com/office/officeart/2005/8/layout/chevron1"/>
    <dgm:cxn modelId="{FC6B519E-953B-1E4C-967A-3FB68B12D8A7}" type="presParOf" srcId="{C38C9BE4-7D86-704C-B767-CE1C575C4E3E}" destId="{68BF0E99-643B-AF46-BEFC-256AE6322531}" srcOrd="2" destOrd="0" presId="urn:microsoft.com/office/officeart/2005/8/layout/chevron1"/>
    <dgm:cxn modelId="{F2C5DD1C-56FD-ED48-B244-24E63378367B}" type="presParOf" srcId="{C38C9BE4-7D86-704C-B767-CE1C575C4E3E}" destId="{77F993AB-D71F-AA45-979A-DABA6927B5BE}" srcOrd="3" destOrd="0" presId="urn:microsoft.com/office/officeart/2005/8/layout/chevron1"/>
    <dgm:cxn modelId="{5A4AB7B0-401F-F242-A8A0-731070E320E0}" type="presParOf" srcId="{C38C9BE4-7D86-704C-B767-CE1C575C4E3E}" destId="{50B9D733-8C43-D945-9DD7-6B7553BF9239}" srcOrd="4" destOrd="0" presId="urn:microsoft.com/office/officeart/2005/8/layout/chevron1"/>
    <dgm:cxn modelId="{58F7C072-268D-2F46-9765-8F479B32DD19}" type="presParOf" srcId="{C38C9BE4-7D86-704C-B767-CE1C575C4E3E}" destId="{71DAEF30-39DE-9E46-9721-6CB6FAAB3191}" srcOrd="5" destOrd="0" presId="urn:microsoft.com/office/officeart/2005/8/layout/chevron1"/>
    <dgm:cxn modelId="{68881353-FF53-FC45-BF73-BEB4B3D0C5D1}" type="presParOf" srcId="{C38C9BE4-7D86-704C-B767-CE1C575C4E3E}" destId="{7EC09B50-18B8-464F-886B-30EF32A5288D}"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AEB1A-A60E-5F46-83C8-7E13E8DE1F56}">
      <dsp:nvSpPr>
        <dsp:cNvPr id="0" name=""/>
        <dsp:cNvSpPr/>
      </dsp:nvSpPr>
      <dsp:spPr>
        <a:xfrm>
          <a:off x="930150" y="387"/>
          <a:ext cx="748256" cy="7482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7</a:t>
          </a:r>
        </a:p>
      </dsp:txBody>
      <dsp:txXfrm>
        <a:off x="1039730" y="109967"/>
        <a:ext cx="529096" cy="529096"/>
      </dsp:txXfrm>
    </dsp:sp>
    <dsp:sp modelId="{81F37F3E-74A0-A74F-A393-0DB40B26E37D}">
      <dsp:nvSpPr>
        <dsp:cNvPr id="0" name=""/>
        <dsp:cNvSpPr/>
      </dsp:nvSpPr>
      <dsp:spPr>
        <a:xfrm>
          <a:off x="1087284" y="809402"/>
          <a:ext cx="433988" cy="433988"/>
        </a:xfrm>
        <a:prstGeom prst="mathPlus">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1144809" y="975359"/>
        <a:ext cx="318938" cy="102074"/>
      </dsp:txXfrm>
    </dsp:sp>
    <dsp:sp modelId="{E707AA98-2397-674D-812E-A547E5042A83}">
      <dsp:nvSpPr>
        <dsp:cNvPr id="0" name=""/>
        <dsp:cNvSpPr/>
      </dsp:nvSpPr>
      <dsp:spPr>
        <a:xfrm>
          <a:off x="930150" y="1304149"/>
          <a:ext cx="748256" cy="7482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9</a:t>
          </a:r>
        </a:p>
      </dsp:txBody>
      <dsp:txXfrm>
        <a:off x="1039730" y="1413729"/>
        <a:ext cx="529096" cy="529096"/>
      </dsp:txXfrm>
    </dsp:sp>
    <dsp:sp modelId="{BB8915AF-75B8-CF43-8FB2-B8587E939CEC}">
      <dsp:nvSpPr>
        <dsp:cNvPr id="0" name=""/>
        <dsp:cNvSpPr/>
      </dsp:nvSpPr>
      <dsp:spPr>
        <a:xfrm rot="21492152">
          <a:off x="1797935" y="867749"/>
          <a:ext cx="253655" cy="2783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797954" y="924612"/>
        <a:ext cx="177559" cy="167011"/>
      </dsp:txXfrm>
    </dsp:sp>
    <dsp:sp modelId="{3BB089B7-81F7-5241-BE04-78BF559061D9}">
      <dsp:nvSpPr>
        <dsp:cNvPr id="0" name=""/>
        <dsp:cNvSpPr/>
      </dsp:nvSpPr>
      <dsp:spPr>
        <a:xfrm>
          <a:off x="2156400" y="227917"/>
          <a:ext cx="1496513" cy="14965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missing</a:t>
          </a:r>
        </a:p>
      </dsp:txBody>
      <dsp:txXfrm>
        <a:off x="2375559" y="447076"/>
        <a:ext cx="1058195" cy="10581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4DEDC-F8F1-B84F-B413-0E9FCCA9B790}">
      <dsp:nvSpPr>
        <dsp:cNvPr id="0" name=""/>
        <dsp:cNvSpPr/>
      </dsp:nvSpPr>
      <dsp:spPr>
        <a:xfrm rot="5400000">
          <a:off x="131" y="347623"/>
          <a:ext cx="1716976" cy="1717240"/>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5D2300-74A1-3D4B-8CE1-DC45D440366D}">
      <dsp:nvSpPr>
        <dsp:cNvPr id="0" name=""/>
        <dsp:cNvSpPr/>
      </dsp:nvSpPr>
      <dsp:spPr>
        <a:xfrm rot="16200000">
          <a:off x="1767253" y="347623"/>
          <a:ext cx="1716976" cy="1717240"/>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14CD8E-1875-A44E-98A6-93E0082EF720}">
      <dsp:nvSpPr>
        <dsp:cNvPr id="0" name=""/>
        <dsp:cNvSpPr/>
      </dsp:nvSpPr>
      <dsp:spPr>
        <a:xfrm>
          <a:off x="1970280" y="1839214"/>
          <a:ext cx="1303648" cy="343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Apply a rationale rule to consolidate</a:t>
          </a:r>
        </a:p>
      </dsp:txBody>
      <dsp:txXfrm>
        <a:off x="1970280" y="1839214"/>
        <a:ext cx="1303648" cy="343505"/>
      </dsp:txXfrm>
    </dsp:sp>
    <dsp:sp modelId="{C321AAEE-ECD5-0341-BCC0-A9A546136186}">
      <dsp:nvSpPr>
        <dsp:cNvPr id="0" name=""/>
        <dsp:cNvSpPr/>
      </dsp:nvSpPr>
      <dsp:spPr>
        <a:xfrm rot="5400000">
          <a:off x="1712176" y="347623"/>
          <a:ext cx="1716976" cy="1717240"/>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8ECF7-7859-CA49-9A09-687F85288E80}">
      <dsp:nvSpPr>
        <dsp:cNvPr id="0" name=""/>
        <dsp:cNvSpPr/>
      </dsp:nvSpPr>
      <dsp:spPr>
        <a:xfrm rot="16200000">
          <a:off x="3478778" y="347623"/>
          <a:ext cx="1716976" cy="1717240"/>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B608E0-A9A2-894F-B238-EBB51E49E5BE}">
      <dsp:nvSpPr>
        <dsp:cNvPr id="0" name=""/>
        <dsp:cNvSpPr/>
      </dsp:nvSpPr>
      <dsp:spPr>
        <a:xfrm>
          <a:off x="3556584" y="1839214"/>
          <a:ext cx="1303648" cy="343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Single HDL Field</a:t>
          </a:r>
        </a:p>
      </dsp:txBody>
      <dsp:txXfrm>
        <a:off x="3556584" y="1839214"/>
        <a:ext cx="1303648" cy="343505"/>
      </dsp:txXfrm>
    </dsp:sp>
    <dsp:sp modelId="{9C75DA59-9E33-8041-A6E8-12D44701FA3B}">
      <dsp:nvSpPr>
        <dsp:cNvPr id="0" name=""/>
        <dsp:cNvSpPr/>
      </dsp:nvSpPr>
      <dsp:spPr>
        <a:xfrm>
          <a:off x="1928391" y="840428"/>
          <a:ext cx="786678" cy="78667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HDL</a:t>
          </a:r>
        </a:p>
      </dsp:txBody>
      <dsp:txXfrm>
        <a:off x="2038242" y="933195"/>
        <a:ext cx="453580" cy="601145"/>
      </dsp:txXfrm>
    </dsp:sp>
    <dsp:sp modelId="{633A0714-3C23-A242-A2B0-FB7D57E72DB1}">
      <dsp:nvSpPr>
        <dsp:cNvPr id="0" name=""/>
        <dsp:cNvSpPr/>
      </dsp:nvSpPr>
      <dsp:spPr>
        <a:xfrm>
          <a:off x="2495366" y="840428"/>
          <a:ext cx="786678" cy="78667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HDL</a:t>
          </a:r>
        </a:p>
      </dsp:txBody>
      <dsp:txXfrm>
        <a:off x="2718612" y="933195"/>
        <a:ext cx="453580" cy="601145"/>
      </dsp:txXfrm>
    </dsp:sp>
    <dsp:sp modelId="{40FCC7DF-C906-6A43-817C-C53238674DDA}">
      <dsp:nvSpPr>
        <dsp:cNvPr id="0" name=""/>
        <dsp:cNvSpPr/>
      </dsp:nvSpPr>
      <dsp:spPr>
        <a:xfrm>
          <a:off x="495257" y="608402"/>
          <a:ext cx="544039" cy="54405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HDL 1999</a:t>
          </a:r>
        </a:p>
      </dsp:txBody>
      <dsp:txXfrm>
        <a:off x="574930" y="688077"/>
        <a:ext cx="384693" cy="384702"/>
      </dsp:txXfrm>
    </dsp:sp>
    <dsp:sp modelId="{8B4335DD-6EF1-634B-9721-9CF9060CF268}">
      <dsp:nvSpPr>
        <dsp:cNvPr id="0" name=""/>
        <dsp:cNvSpPr/>
      </dsp:nvSpPr>
      <dsp:spPr>
        <a:xfrm>
          <a:off x="294606" y="1063254"/>
          <a:ext cx="267236" cy="26712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5C46A46-353F-AD48-83DC-E56DA21F81D7}">
      <dsp:nvSpPr>
        <dsp:cNvPr id="0" name=""/>
        <dsp:cNvSpPr/>
      </dsp:nvSpPr>
      <dsp:spPr>
        <a:xfrm>
          <a:off x="1083942" y="715419"/>
          <a:ext cx="155494" cy="15539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4F0A83D-1F2F-414B-BEBF-76FC0FD1AC92}">
      <dsp:nvSpPr>
        <dsp:cNvPr id="0" name=""/>
        <dsp:cNvSpPr/>
      </dsp:nvSpPr>
      <dsp:spPr>
        <a:xfrm>
          <a:off x="1026157" y="933347"/>
          <a:ext cx="544039" cy="54405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HDL 2006</a:t>
          </a:r>
        </a:p>
      </dsp:txBody>
      <dsp:txXfrm>
        <a:off x="1105830" y="1013022"/>
        <a:ext cx="384693" cy="384702"/>
      </dsp:txXfrm>
    </dsp:sp>
    <dsp:sp modelId="{6245DA8F-3509-3145-AC22-0B09AB5CD6D2}">
      <dsp:nvSpPr>
        <dsp:cNvPr id="0" name=""/>
        <dsp:cNvSpPr/>
      </dsp:nvSpPr>
      <dsp:spPr>
        <a:xfrm>
          <a:off x="1083049" y="1510672"/>
          <a:ext cx="155494" cy="15539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60EBCB8-B2BF-094E-B426-FD01F947B2EC}">
      <dsp:nvSpPr>
        <dsp:cNvPr id="0" name=""/>
        <dsp:cNvSpPr/>
      </dsp:nvSpPr>
      <dsp:spPr>
        <a:xfrm>
          <a:off x="504951" y="1244251"/>
          <a:ext cx="544039" cy="54405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HDL 2018</a:t>
          </a:r>
        </a:p>
      </dsp:txBody>
      <dsp:txXfrm>
        <a:off x="584624" y="1323926"/>
        <a:ext cx="384693" cy="384702"/>
      </dsp:txXfrm>
    </dsp:sp>
    <dsp:sp modelId="{0466C525-BF09-9542-B182-EE1D68252165}">
      <dsp:nvSpPr>
        <dsp:cNvPr id="0" name=""/>
        <dsp:cNvSpPr/>
      </dsp:nvSpPr>
      <dsp:spPr>
        <a:xfrm>
          <a:off x="3704667" y="702637"/>
          <a:ext cx="1002806" cy="10026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HDL</a:t>
          </a:r>
          <a:endParaRPr lang="en-US" sz="700" kern="1200" dirty="0"/>
        </a:p>
      </dsp:txBody>
      <dsp:txXfrm>
        <a:off x="3851525" y="849468"/>
        <a:ext cx="709090" cy="708962"/>
      </dsp:txXfrm>
    </dsp:sp>
    <dsp:sp modelId="{5FE518CF-12CE-714D-A8E9-E2143F00F9D4}">
      <dsp:nvSpPr>
        <dsp:cNvPr id="0" name=""/>
        <dsp:cNvSpPr/>
      </dsp:nvSpPr>
      <dsp:spPr>
        <a:xfrm>
          <a:off x="322664" y="1839214"/>
          <a:ext cx="1303648" cy="343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Diff HDL Approach over the years</a:t>
          </a:r>
        </a:p>
      </dsp:txBody>
      <dsp:txXfrm>
        <a:off x="322664" y="1839214"/>
        <a:ext cx="1303648" cy="343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BA62C-54E7-4C40-8AB0-E185BCD32149}">
      <dsp:nvSpPr>
        <dsp:cNvPr id="0" name=""/>
        <dsp:cNvSpPr/>
      </dsp:nvSpPr>
      <dsp:spPr>
        <a:xfrm>
          <a:off x="705" y="700631"/>
          <a:ext cx="934795" cy="9347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LDL</a:t>
          </a:r>
        </a:p>
      </dsp:txBody>
      <dsp:txXfrm>
        <a:off x="137603" y="837529"/>
        <a:ext cx="660999" cy="660999"/>
      </dsp:txXfrm>
    </dsp:sp>
    <dsp:sp modelId="{9F9361BB-DAA2-CB4E-8C73-4C3A4ADA8BF7}">
      <dsp:nvSpPr>
        <dsp:cNvPr id="0" name=""/>
        <dsp:cNvSpPr/>
      </dsp:nvSpPr>
      <dsp:spPr>
        <a:xfrm>
          <a:off x="1011405" y="896938"/>
          <a:ext cx="542181" cy="54218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83271" y="1104268"/>
        <a:ext cx="398449" cy="127521"/>
      </dsp:txXfrm>
    </dsp:sp>
    <dsp:sp modelId="{022BFFFD-139D-5F4F-8D1B-D640A47D0132}">
      <dsp:nvSpPr>
        <dsp:cNvPr id="0" name=""/>
        <dsp:cNvSpPr/>
      </dsp:nvSpPr>
      <dsp:spPr>
        <a:xfrm>
          <a:off x="1629492" y="700631"/>
          <a:ext cx="934795" cy="9347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STALIN</a:t>
          </a:r>
        </a:p>
      </dsp:txBody>
      <dsp:txXfrm>
        <a:off x="1766390" y="837529"/>
        <a:ext cx="660999" cy="660999"/>
      </dsp:txXfrm>
    </dsp:sp>
    <dsp:sp modelId="{E6B114BD-E03E-5741-8F9A-BC57FA532B45}">
      <dsp:nvSpPr>
        <dsp:cNvPr id="0" name=""/>
        <dsp:cNvSpPr/>
      </dsp:nvSpPr>
      <dsp:spPr>
        <a:xfrm>
          <a:off x="2640192" y="896938"/>
          <a:ext cx="542181" cy="542181"/>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712058" y="1008627"/>
        <a:ext cx="398449" cy="318803"/>
      </dsp:txXfrm>
    </dsp:sp>
    <dsp:sp modelId="{4B390456-EB8D-A34E-AF65-FE84D2164ACE}">
      <dsp:nvSpPr>
        <dsp:cNvPr id="0" name=""/>
        <dsp:cNvSpPr/>
      </dsp:nvSpPr>
      <dsp:spPr>
        <a:xfrm>
          <a:off x="3258279" y="700631"/>
          <a:ext cx="934795" cy="9347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LDL-N</a:t>
          </a:r>
        </a:p>
      </dsp:txBody>
      <dsp:txXfrm>
        <a:off x="3395177" y="837529"/>
        <a:ext cx="660999" cy="6609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B719-5B19-5440-891C-664853A378EC}">
      <dsp:nvSpPr>
        <dsp:cNvPr id="0" name=""/>
        <dsp:cNvSpPr/>
      </dsp:nvSpPr>
      <dsp:spPr>
        <a:xfrm>
          <a:off x="2668" y="179770"/>
          <a:ext cx="1553482" cy="6213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Install</a:t>
          </a:r>
        </a:p>
      </dsp:txBody>
      <dsp:txXfrm>
        <a:off x="313365" y="179770"/>
        <a:ext cx="932089" cy="621393"/>
      </dsp:txXfrm>
    </dsp:sp>
    <dsp:sp modelId="{68BF0E99-643B-AF46-BEFC-256AE6322531}">
      <dsp:nvSpPr>
        <dsp:cNvPr id="0" name=""/>
        <dsp:cNvSpPr/>
      </dsp:nvSpPr>
      <dsp:spPr>
        <a:xfrm>
          <a:off x="1400803" y="179770"/>
          <a:ext cx="1553482" cy="6213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Setup</a:t>
          </a:r>
        </a:p>
      </dsp:txBody>
      <dsp:txXfrm>
        <a:off x="1711500" y="179770"/>
        <a:ext cx="932089" cy="621393"/>
      </dsp:txXfrm>
    </dsp:sp>
    <dsp:sp modelId="{50B9D733-8C43-D945-9DD7-6B7553BF9239}">
      <dsp:nvSpPr>
        <dsp:cNvPr id="0" name=""/>
        <dsp:cNvSpPr/>
      </dsp:nvSpPr>
      <dsp:spPr>
        <a:xfrm>
          <a:off x="2798937" y="179770"/>
          <a:ext cx="1553482" cy="6213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Load</a:t>
          </a:r>
        </a:p>
      </dsp:txBody>
      <dsp:txXfrm>
        <a:off x="3109634" y="179770"/>
        <a:ext cx="932089" cy="621393"/>
      </dsp:txXfrm>
    </dsp:sp>
    <dsp:sp modelId="{7EC09B50-18B8-464F-886B-30EF32A5288D}">
      <dsp:nvSpPr>
        <dsp:cNvPr id="0" name=""/>
        <dsp:cNvSpPr/>
      </dsp:nvSpPr>
      <dsp:spPr>
        <a:xfrm>
          <a:off x="4197072" y="179770"/>
          <a:ext cx="1553482" cy="6213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Query</a:t>
          </a:r>
        </a:p>
      </dsp:txBody>
      <dsp:txXfrm>
        <a:off x="4507769" y="179770"/>
        <a:ext cx="932089" cy="621393"/>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840C6-1F39-43ED-B27B-1FEC6C3829D7}" type="datetimeFigureOut">
              <a:rPr lang="en-GB" smtClean="0"/>
              <a:t>16/05/2025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21C0D-9E07-4C74-9A59-193F61F62892}" type="slidenum">
              <a:rPr lang="en-GB" smtClean="0"/>
              <a:t>‹#›</a:t>
            </a:fld>
            <a:endParaRPr lang="en-GB"/>
          </a:p>
        </p:txBody>
      </p:sp>
    </p:spTree>
    <p:extLst>
      <p:ext uri="{BB962C8B-B14F-4D97-AF65-F5344CB8AC3E}">
        <p14:creationId xmlns:p14="http://schemas.microsoft.com/office/powerpoint/2010/main" val="2172859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21C0D-9E07-4C74-9A59-193F61F62892}" type="slidenum">
              <a:rPr lang="en-GB" smtClean="0"/>
              <a:t>1</a:t>
            </a:fld>
            <a:endParaRPr lang="en-GB"/>
          </a:p>
        </p:txBody>
      </p:sp>
    </p:spTree>
    <p:extLst>
      <p:ext uri="{BB962C8B-B14F-4D97-AF65-F5344CB8AC3E}">
        <p14:creationId xmlns:p14="http://schemas.microsoft.com/office/powerpoint/2010/main" val="1304804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Objective</a:t>
            </a:r>
            <a:br>
              <a:rPr lang="en-US" sz="1800" dirty="0"/>
            </a:br>
            <a:r>
              <a:rPr lang="en-US" sz="1800" dirty="0"/>
              <a:t>The primary objective of NHANES is to collect data that can be used to determine the prevalence of major diseases and risk factors for diseases, and to monitor trends in health and nutrition over time.</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Methodology</a:t>
            </a:r>
            <a:br>
              <a:rPr lang="en-US" sz="1800" dirty="0"/>
            </a:br>
            <a:r>
              <a:rPr lang="en-US" sz="1800" dirty="0"/>
              <a:t>NHANES combines interviews and physical examinations. The interviews include questions about demographics, socioeconomics, diet, and health. The physical examinations include medical, dental, and laboratory tests performed by trained health professionals.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latin typeface="+mn-lt"/>
                <a:ea typeface="+mn-ea"/>
                <a:cs typeface="+mn-cs"/>
              </a:rPr>
              <a:t>Valuable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NHANES provides comprehensive data on health and nutrition.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Includes demographics, dietary information, health conditions, laboratory results,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mn-lt"/>
                <a:ea typeface="+mn-ea"/>
                <a:cs typeface="+mn-cs"/>
              </a:rPr>
              <a:t>Essential for public health research, policy-making, and setting health standards.</a:t>
            </a:r>
          </a:p>
          <a:p>
            <a:endParaRPr lang="en-US" dirty="0"/>
          </a:p>
        </p:txBody>
      </p:sp>
      <p:sp>
        <p:nvSpPr>
          <p:cNvPr id="4" name="Slide Number Placeholder 3"/>
          <p:cNvSpPr>
            <a:spLocks noGrp="1"/>
          </p:cNvSpPr>
          <p:nvPr>
            <p:ph type="sldNum" sz="quarter" idx="5"/>
          </p:nvPr>
        </p:nvSpPr>
        <p:spPr/>
        <p:txBody>
          <a:bodyPr/>
          <a:lstStyle/>
          <a:p>
            <a:fld id="{05E21C0D-9E07-4C74-9A59-193F61F62892}" type="slidenum">
              <a:rPr lang="en-GB" smtClean="0"/>
              <a:t>2</a:t>
            </a:fld>
            <a:endParaRPr lang="en-GB"/>
          </a:p>
        </p:txBody>
      </p:sp>
    </p:spTree>
    <p:extLst>
      <p:ext uri="{BB962C8B-B14F-4D97-AF65-F5344CB8AC3E}">
        <p14:creationId xmlns:p14="http://schemas.microsoft.com/office/powerpoint/2010/main" val="4502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FD738-E8A4-5BD3-F416-5E438B052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C00E3-64FB-372D-56C9-AA298BD46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3C5CA-B963-F8EF-F167-A97CCBA0D3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35A293-F43D-7D6B-B971-C24CBB5E54C0}"/>
              </a:ext>
            </a:extLst>
          </p:cNvPr>
          <p:cNvSpPr>
            <a:spLocks noGrp="1"/>
          </p:cNvSpPr>
          <p:nvPr>
            <p:ph type="sldNum" sz="quarter" idx="5"/>
          </p:nvPr>
        </p:nvSpPr>
        <p:spPr/>
        <p:txBody>
          <a:bodyPr/>
          <a:lstStyle/>
          <a:p>
            <a:fld id="{05E21C0D-9E07-4C74-9A59-193F61F62892}" type="slidenum">
              <a:rPr lang="en-GB" smtClean="0"/>
              <a:t>5</a:t>
            </a:fld>
            <a:endParaRPr lang="en-GB"/>
          </a:p>
        </p:txBody>
      </p:sp>
    </p:spTree>
    <p:extLst>
      <p:ext uri="{BB962C8B-B14F-4D97-AF65-F5344CB8AC3E}">
        <p14:creationId xmlns:p14="http://schemas.microsoft.com/office/powerpoint/2010/main" val="2188468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F5E0E-CA4E-0B49-9829-D8FAB8A67D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7710D-2E15-1948-D891-F435EBE29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8F94CD-035D-36FC-16A7-F562860895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D388BA-BE8A-BEB0-F836-6E8016F87923}"/>
              </a:ext>
            </a:extLst>
          </p:cNvPr>
          <p:cNvSpPr>
            <a:spLocks noGrp="1"/>
          </p:cNvSpPr>
          <p:nvPr>
            <p:ph type="sldNum" sz="quarter" idx="5"/>
          </p:nvPr>
        </p:nvSpPr>
        <p:spPr/>
        <p:txBody>
          <a:bodyPr/>
          <a:lstStyle/>
          <a:p>
            <a:fld id="{05E21C0D-9E07-4C74-9A59-193F61F62892}" type="slidenum">
              <a:rPr lang="en-GB" smtClean="0"/>
              <a:t>6</a:t>
            </a:fld>
            <a:endParaRPr lang="en-GB"/>
          </a:p>
        </p:txBody>
      </p:sp>
    </p:spTree>
    <p:extLst>
      <p:ext uri="{BB962C8B-B14F-4D97-AF65-F5344CB8AC3E}">
        <p14:creationId xmlns:p14="http://schemas.microsoft.com/office/powerpoint/2010/main" val="3828775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C9280-96D2-A6DD-F187-4D4023426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684E8-C518-DD4A-3CD1-3A29A098D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50D35-B360-DCC8-62E0-0996ED8480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BB02FB-FE32-EA2E-86ED-E68941D0DEEE}"/>
              </a:ext>
            </a:extLst>
          </p:cNvPr>
          <p:cNvSpPr>
            <a:spLocks noGrp="1"/>
          </p:cNvSpPr>
          <p:nvPr>
            <p:ph type="sldNum" sz="quarter" idx="5"/>
          </p:nvPr>
        </p:nvSpPr>
        <p:spPr/>
        <p:txBody>
          <a:bodyPr/>
          <a:lstStyle/>
          <a:p>
            <a:fld id="{05E21C0D-9E07-4C74-9A59-193F61F62892}" type="slidenum">
              <a:rPr lang="en-GB" smtClean="0"/>
              <a:t>8</a:t>
            </a:fld>
            <a:endParaRPr lang="en-GB"/>
          </a:p>
        </p:txBody>
      </p:sp>
    </p:spTree>
    <p:extLst>
      <p:ext uri="{BB962C8B-B14F-4D97-AF65-F5344CB8AC3E}">
        <p14:creationId xmlns:p14="http://schemas.microsoft.com/office/powerpoint/2010/main" val="865861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21C0D-9E07-4C74-9A59-193F61F62892}" type="slidenum">
              <a:rPr lang="en-GB" smtClean="0"/>
              <a:t>10</a:t>
            </a:fld>
            <a:endParaRPr lang="en-GB"/>
          </a:p>
        </p:txBody>
      </p:sp>
    </p:spTree>
    <p:extLst>
      <p:ext uri="{BB962C8B-B14F-4D97-AF65-F5344CB8AC3E}">
        <p14:creationId xmlns:p14="http://schemas.microsoft.com/office/powerpoint/2010/main" val="1277189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D025B-ACD2-45C1-B156-1DDB470CE319}" type="slidenum">
              <a:rPr lang="en-GB" smtClean="0"/>
              <a:pPr/>
              <a:t>13</a:t>
            </a:fld>
            <a:endParaRPr lang="en-GB"/>
          </a:p>
        </p:txBody>
      </p:sp>
      <p:sp>
        <p:nvSpPr>
          <p:cNvPr id="5" name="Date Placeholder 4"/>
          <p:cNvSpPr>
            <a:spLocks noGrp="1"/>
          </p:cNvSpPr>
          <p:nvPr>
            <p:ph type="dt" idx="1"/>
          </p:nvPr>
        </p:nvSpPr>
        <p:spPr/>
        <p:txBody>
          <a:bodyPr/>
          <a:lstStyle/>
          <a:p>
            <a:fld id="{B8470CD4-B29B-1847-9ED9-8C0CAA5D477B}" type="datetime1">
              <a:rPr lang="en-US" smtClean="0"/>
              <a:t>5/16/25</a:t>
            </a:fld>
            <a:endParaRPr lang="en-GB"/>
          </a:p>
        </p:txBody>
      </p:sp>
      <p:sp>
        <p:nvSpPr>
          <p:cNvPr id="6" name="Header Placeholder 5"/>
          <p:cNvSpPr>
            <a:spLocks noGrp="1"/>
          </p:cNvSpPr>
          <p:nvPr>
            <p:ph type="hdr" sz="quarter"/>
          </p:nvPr>
        </p:nvSpPr>
        <p:spPr/>
        <p:txBody>
          <a:bodyPr/>
          <a:lstStyle/>
          <a:p>
            <a:endParaRPr lang="en-GB" dirty="0"/>
          </a:p>
        </p:txBody>
      </p:sp>
      <p:sp>
        <p:nvSpPr>
          <p:cNvPr id="7" name="Footer Placeholder 6"/>
          <p:cNvSpPr>
            <a:spLocks noGrp="1"/>
          </p:cNvSpPr>
          <p:nvPr>
            <p:ph type="ftr" sz="quarter" idx="4"/>
          </p:nvPr>
        </p:nvSpPr>
        <p:spPr/>
        <p:txBody>
          <a:bodyPr/>
          <a:lstStyle/>
          <a:p>
            <a:endParaRPr lang="en-GB" dirty="0"/>
          </a:p>
        </p:txBody>
      </p:sp>
    </p:spTree>
    <p:extLst>
      <p:ext uri="{BB962C8B-B14F-4D97-AF65-F5344CB8AC3E}">
        <p14:creationId xmlns:p14="http://schemas.microsoft.com/office/powerpoint/2010/main" val="2811592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ags" Target="../tags/tag48.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with Shield">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B16BA09-5E0E-9342-7B5F-208FB49230F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5504" y="719138"/>
            <a:ext cx="4885771" cy="5605380"/>
          </a:xfrm>
          <a:prstGeom prst="rect">
            <a:avLst/>
          </a:prstGeom>
        </p:spPr>
      </p:pic>
      <p:sp>
        <p:nvSpPr>
          <p:cNvPr id="14" name="Background">
            <a:extLst>
              <a:ext uri="{FF2B5EF4-FFF2-40B4-BE49-F238E27FC236}">
                <a16:creationId xmlns:a16="http://schemas.microsoft.com/office/drawing/2014/main" id="{839A0678-D339-25B7-6999-A7B668AB1E90}"/>
              </a:ext>
            </a:extLst>
          </p:cNvPr>
          <p:cNvSpPr/>
          <p:nvPr userDrawn="1"/>
        </p:nvSpPr>
        <p:spPr>
          <a:xfrm>
            <a:off x="0" y="0"/>
            <a:ext cx="12191999" cy="6858000"/>
          </a:xfrm>
          <a:prstGeom prst="rect">
            <a:avLst/>
          </a:prstGeom>
          <a:gradFill>
            <a:gsLst>
              <a:gs pos="11000">
                <a:schemeClr val="bg1">
                  <a:alpha val="0"/>
                </a:schemeClr>
              </a:gs>
              <a:gs pos="51000">
                <a:schemeClr val="bg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2" name="Title 1">
            <a:extLst>
              <a:ext uri="{FF2B5EF4-FFF2-40B4-BE49-F238E27FC236}">
                <a16:creationId xmlns:a16="http://schemas.microsoft.com/office/drawing/2014/main" id="{50E79776-6271-610E-408A-1979D992DFA4}"/>
              </a:ext>
            </a:extLst>
          </p:cNvPr>
          <p:cNvSpPr>
            <a:spLocks noGrp="1"/>
          </p:cNvSpPr>
          <p:nvPr>
            <p:ph type="ctrTitle" hasCustomPrompt="1"/>
          </p:nvPr>
        </p:nvSpPr>
        <p:spPr>
          <a:xfrm>
            <a:off x="737769" y="3160800"/>
            <a:ext cx="10733505" cy="1782000"/>
          </a:xfrm>
        </p:spPr>
        <p:txBody>
          <a:bodyPr anchor="t" anchorCtr="0">
            <a:noAutofit/>
          </a:bodyPr>
          <a:lstStyle>
            <a:lvl1pPr algn="l">
              <a:defRPr sz="4400">
                <a:solidFill>
                  <a:schemeClr val="tx2"/>
                </a:solidFill>
              </a:defRPr>
            </a:lvl1pPr>
          </a:lstStyle>
          <a:p>
            <a:r>
              <a:rPr lang="en-US" noProof="0" dirty="0"/>
              <a:t>Click to Add Title</a:t>
            </a:r>
          </a:p>
        </p:txBody>
      </p:sp>
      <p:sp>
        <p:nvSpPr>
          <p:cNvPr id="3" name="Subtitle 2">
            <a:extLst>
              <a:ext uri="{FF2B5EF4-FFF2-40B4-BE49-F238E27FC236}">
                <a16:creationId xmlns:a16="http://schemas.microsoft.com/office/drawing/2014/main" id="{FB5CFD3E-F412-8675-6657-903BBC4AEE99}"/>
              </a:ext>
            </a:extLst>
          </p:cNvPr>
          <p:cNvSpPr>
            <a:spLocks noGrp="1"/>
          </p:cNvSpPr>
          <p:nvPr>
            <p:ph type="subTitle" idx="1" hasCustomPrompt="1"/>
          </p:nvPr>
        </p:nvSpPr>
        <p:spPr>
          <a:xfrm>
            <a:off x="720000" y="2703600"/>
            <a:ext cx="10733504" cy="306000"/>
          </a:xfrm>
        </p:spPr>
        <p:txBody>
          <a:bodyPr>
            <a:noAutofit/>
          </a:bodyPr>
          <a:lstStyle>
            <a:lvl1pPr marL="0" indent="0" algn="l">
              <a:spcBef>
                <a:spcPts val="0"/>
              </a:spcBef>
              <a:spcAft>
                <a:spcPts val="0"/>
              </a:spcAft>
              <a:buNone/>
              <a:defRPr sz="1400" b="1" cap="all" spc="200"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add subtitle</a:t>
            </a:r>
          </a:p>
        </p:txBody>
      </p:sp>
      <p:sp>
        <p:nvSpPr>
          <p:cNvPr id="7" name="Date Placeholder 6">
            <a:extLst>
              <a:ext uri="{FF2B5EF4-FFF2-40B4-BE49-F238E27FC236}">
                <a16:creationId xmlns:a16="http://schemas.microsoft.com/office/drawing/2014/main" id="{D27BC2F6-5F98-FD07-6484-736D32FD3C4A}"/>
              </a:ext>
            </a:extLst>
          </p:cNvPr>
          <p:cNvSpPr>
            <a:spLocks noGrp="1"/>
          </p:cNvSpPr>
          <p:nvPr>
            <p:ph type="dt" sz="half" idx="10"/>
          </p:nvPr>
        </p:nvSpPr>
        <p:spPr>
          <a:xfrm>
            <a:off x="720000" y="6008400"/>
            <a:ext cx="5195025" cy="180000"/>
          </a:xfrm>
        </p:spPr>
        <p:txBody>
          <a:bodyPr/>
          <a:lstStyle>
            <a:lvl1pPr>
              <a:defRPr sz="1000">
                <a:solidFill>
                  <a:schemeClr val="tx2"/>
                </a:solidFill>
              </a:defRPr>
            </a:lvl1pPr>
          </a:lstStyle>
          <a:p>
            <a:fld id="{2555C37E-A1C6-4459-9E67-8F853AD043DA}" type="datetime4">
              <a:rPr lang="en-US" smtClean="0"/>
              <a:pPr/>
              <a:t>May 16, 2025</a:t>
            </a:fld>
            <a:endParaRPr lang="en-US" dirty="0"/>
          </a:p>
        </p:txBody>
      </p:sp>
      <p:sp>
        <p:nvSpPr>
          <p:cNvPr id="9" name="Guides" hidden="1">
            <a:extLst>
              <a:ext uri="{FF2B5EF4-FFF2-40B4-BE49-F238E27FC236}">
                <a16:creationId xmlns:a16="http://schemas.microsoft.com/office/drawing/2014/main" id="{0C60A4DE-3004-2078-21A1-A22A8232DCD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0" name="Line top Placeholder 20">
            <a:extLst>
              <a:ext uri="{FF2B5EF4-FFF2-40B4-BE49-F238E27FC236}">
                <a16:creationId xmlns:a16="http://schemas.microsoft.com/office/drawing/2014/main" id="{429036CE-F069-70FC-AB80-D514C7A6E51B}"/>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12" name="Text Placeholder 11">
            <a:extLst>
              <a:ext uri="{FF2B5EF4-FFF2-40B4-BE49-F238E27FC236}">
                <a16:creationId xmlns:a16="http://schemas.microsoft.com/office/drawing/2014/main" id="{E4F62758-C109-9421-029F-4D65AB2D2D65}"/>
              </a:ext>
            </a:extLst>
          </p:cNvPr>
          <p:cNvSpPr>
            <a:spLocks noGrp="1"/>
          </p:cNvSpPr>
          <p:nvPr>
            <p:ph type="body" sz="quarter" idx="25" hasCustomPrompt="1"/>
          </p:nvPr>
        </p:nvSpPr>
        <p:spPr>
          <a:xfrm>
            <a:off x="720725" y="5568027"/>
            <a:ext cx="5194300" cy="180000"/>
          </a:xfrm>
        </p:spPr>
        <p:txBody>
          <a:bodyPr anchor="b" anchorCtr="0">
            <a:noAutofit/>
          </a:bodyPr>
          <a:lstStyle>
            <a:lvl1pPr marL="0" indent="0">
              <a:lnSpc>
                <a:spcPct val="100000"/>
              </a:lnSpc>
              <a:spcBef>
                <a:spcPts val="250"/>
              </a:spcBef>
              <a:spcAft>
                <a:spcPts val="600"/>
              </a:spcAft>
              <a:buFont typeface="Arial" panose="020B0604020202020204" pitchFamily="34" charset="0"/>
              <a:buNone/>
              <a:defRPr sz="1300" b="1">
                <a:solidFill>
                  <a:schemeClr val="tx2"/>
                </a:solidFill>
                <a:latin typeface="+mj-lt"/>
              </a:defRPr>
            </a:lvl1pPr>
            <a:lvl2pPr marL="0" indent="0">
              <a:lnSpc>
                <a:spcPct val="100000"/>
              </a:lnSpc>
              <a:spcBef>
                <a:spcPts val="250"/>
              </a:spcBef>
              <a:spcAft>
                <a:spcPts val="600"/>
              </a:spcAft>
              <a:buNone/>
              <a:defRPr sz="1000" b="1">
                <a:solidFill>
                  <a:schemeClr val="bg1"/>
                </a:solidFill>
                <a:latin typeface="+mj-lt"/>
              </a:defRPr>
            </a:lvl2pPr>
            <a:lvl3pPr marL="0" indent="0">
              <a:lnSpc>
                <a:spcPct val="100000"/>
              </a:lnSpc>
              <a:spcBef>
                <a:spcPts val="250"/>
              </a:spcBef>
              <a:spcAft>
                <a:spcPts val="600"/>
              </a:spcAft>
              <a:buNone/>
              <a:defRPr sz="1000" b="1">
                <a:solidFill>
                  <a:schemeClr val="bg1"/>
                </a:solidFill>
                <a:latin typeface="+mj-lt"/>
              </a:defRPr>
            </a:lvl3pPr>
            <a:lvl4pPr marL="0" indent="0">
              <a:lnSpc>
                <a:spcPct val="100000"/>
              </a:lnSpc>
              <a:spcBef>
                <a:spcPts val="250"/>
              </a:spcBef>
              <a:spcAft>
                <a:spcPts val="600"/>
              </a:spcAft>
              <a:buNone/>
              <a:defRPr sz="1000" b="1">
                <a:solidFill>
                  <a:schemeClr val="bg1"/>
                </a:solidFill>
                <a:latin typeface="+mj-lt"/>
              </a:defRPr>
            </a:lvl4pPr>
            <a:lvl5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5pPr>
            <a:lvl6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6pPr>
            <a:lvl7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7pPr>
            <a:lvl8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8pPr>
            <a:lvl9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9pPr>
          </a:lstStyle>
          <a:p>
            <a:pPr lvl="0"/>
            <a:r>
              <a:rPr lang="en-US" dirty="0"/>
              <a:t>Click to add name</a:t>
            </a:r>
            <a:endParaRPr lang="en-GB" dirty="0"/>
          </a:p>
        </p:txBody>
      </p:sp>
      <p:sp>
        <p:nvSpPr>
          <p:cNvPr id="13" name="Text Placeholder 11">
            <a:extLst>
              <a:ext uri="{FF2B5EF4-FFF2-40B4-BE49-F238E27FC236}">
                <a16:creationId xmlns:a16="http://schemas.microsoft.com/office/drawing/2014/main" id="{34E07CEB-1ACA-B0DC-CACD-3717AF286F62}"/>
              </a:ext>
            </a:extLst>
          </p:cNvPr>
          <p:cNvSpPr>
            <a:spLocks noGrp="1"/>
          </p:cNvSpPr>
          <p:nvPr>
            <p:ph type="body" sz="quarter" idx="26" hasCustomPrompt="1"/>
          </p:nvPr>
        </p:nvSpPr>
        <p:spPr>
          <a:xfrm>
            <a:off x="720000" y="5785044"/>
            <a:ext cx="5194300" cy="180000"/>
          </a:xfrm>
        </p:spPr>
        <p:txBody>
          <a:bodyPr anchor="b" anchorCtr="0">
            <a:noAutofit/>
          </a:bodyPr>
          <a:lstStyle>
            <a:lvl1pPr marL="0" indent="0">
              <a:lnSpc>
                <a:spcPct val="100000"/>
              </a:lnSpc>
              <a:spcBef>
                <a:spcPts val="250"/>
              </a:spcBef>
              <a:spcAft>
                <a:spcPts val="600"/>
              </a:spcAft>
              <a:buFont typeface="Arial" panose="020B0604020202020204" pitchFamily="34" charset="0"/>
              <a:buNone/>
              <a:defRPr sz="1300" b="0">
                <a:solidFill>
                  <a:schemeClr val="tx2"/>
                </a:solidFill>
                <a:latin typeface="+mj-lt"/>
              </a:defRPr>
            </a:lvl1pPr>
            <a:lvl2pPr marL="0" indent="0">
              <a:lnSpc>
                <a:spcPct val="100000"/>
              </a:lnSpc>
              <a:spcBef>
                <a:spcPts val="250"/>
              </a:spcBef>
              <a:spcAft>
                <a:spcPts val="600"/>
              </a:spcAft>
              <a:buNone/>
              <a:defRPr sz="1000" b="1">
                <a:solidFill>
                  <a:schemeClr val="bg1"/>
                </a:solidFill>
                <a:latin typeface="+mj-lt"/>
              </a:defRPr>
            </a:lvl2pPr>
            <a:lvl3pPr marL="0" indent="0">
              <a:lnSpc>
                <a:spcPct val="100000"/>
              </a:lnSpc>
              <a:spcBef>
                <a:spcPts val="250"/>
              </a:spcBef>
              <a:spcAft>
                <a:spcPts val="600"/>
              </a:spcAft>
              <a:buNone/>
              <a:defRPr sz="1000" b="1">
                <a:solidFill>
                  <a:schemeClr val="bg1"/>
                </a:solidFill>
                <a:latin typeface="+mj-lt"/>
              </a:defRPr>
            </a:lvl3pPr>
            <a:lvl4pPr marL="0" indent="0">
              <a:lnSpc>
                <a:spcPct val="100000"/>
              </a:lnSpc>
              <a:spcBef>
                <a:spcPts val="250"/>
              </a:spcBef>
              <a:spcAft>
                <a:spcPts val="600"/>
              </a:spcAft>
              <a:buNone/>
              <a:defRPr sz="1000" b="1">
                <a:solidFill>
                  <a:schemeClr val="bg1"/>
                </a:solidFill>
                <a:latin typeface="+mj-lt"/>
              </a:defRPr>
            </a:lvl4pPr>
            <a:lvl5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5pPr>
            <a:lvl6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6pPr>
            <a:lvl7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7pPr>
            <a:lvl8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8pPr>
            <a:lvl9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9pPr>
          </a:lstStyle>
          <a:p>
            <a:pPr lvl="0"/>
            <a:r>
              <a:rPr lang="en-US" dirty="0"/>
              <a:t>Click to add title</a:t>
            </a:r>
            <a:endParaRPr lang="en-GB" dirty="0"/>
          </a:p>
        </p:txBody>
      </p:sp>
      <p:pic>
        <p:nvPicPr>
          <p:cNvPr id="1075133346" name="Picture 7" descr="{&quot;templafy&quot;:{&quot;id&quot;:&quot;30901234-f399-4a94-9bd1-5eabdf747fc7&quot;}}"/>
          <p:cNvPicPr>
            <a:picLocks noChangeAspect="1"/>
          </p:cNvPicPr>
          <p:nvPr/>
        </p:nvPicPr>
        <p:blipFill>
          <a:blip r:embed="rId5"/>
          <a:stretch>
            <a:fillRect/>
          </a:stretch>
        </p:blipFill>
        <p:spPr>
          <a:xfrm>
            <a:off x="730799" y="699175"/>
            <a:ext cx="4322438" cy="725487"/>
          </a:xfrm>
          <a:prstGeom prst="rect">
            <a:avLst/>
          </a:prstGeom>
        </p:spPr>
      </p:pic>
    </p:spTree>
    <p:extLst>
      <p:ext uri="{BB962C8B-B14F-4D97-AF65-F5344CB8AC3E}">
        <p14:creationId xmlns:p14="http://schemas.microsoft.com/office/powerpoint/2010/main" val="3322638505"/>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3906" userDrawn="1">
          <p15:clr>
            <a:srgbClr val="8F8F8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Breaker F">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54E8-F7AC-6010-B143-0AF26AA62EE3}"/>
              </a:ext>
            </a:extLst>
          </p:cNvPr>
          <p:cNvSpPr>
            <a:spLocks noGrp="1"/>
          </p:cNvSpPr>
          <p:nvPr>
            <p:ph type="title" hasCustomPrompt="1"/>
          </p:nvPr>
        </p:nvSpPr>
        <p:spPr>
          <a:xfrm>
            <a:off x="720000" y="2854800"/>
            <a:ext cx="10749600" cy="1108800"/>
          </a:xfrm>
        </p:spPr>
        <p:txBody>
          <a:bodyPr anchor="b">
            <a:noAutofit/>
          </a:bodyPr>
          <a:lstStyle>
            <a:lvl1pPr algn="ctr">
              <a:defRPr sz="7200">
                <a:solidFill>
                  <a:schemeClr val="bg1"/>
                </a:solidFill>
              </a:defRPr>
            </a:lvl1pPr>
          </a:lstStyle>
          <a:p>
            <a:r>
              <a:rPr lang="en-US" dirty="0"/>
              <a:t>Click to Add Divider Title</a:t>
            </a:r>
            <a:endParaRPr lang="en-GB" dirty="0"/>
          </a:p>
        </p:txBody>
      </p:sp>
      <p:sp>
        <p:nvSpPr>
          <p:cNvPr id="3" name="Text Placeholder 2">
            <a:extLst>
              <a:ext uri="{FF2B5EF4-FFF2-40B4-BE49-F238E27FC236}">
                <a16:creationId xmlns:a16="http://schemas.microsoft.com/office/drawing/2014/main" id="{5279866B-9EF4-2877-CDF5-309DBB741F56}"/>
              </a:ext>
            </a:extLst>
          </p:cNvPr>
          <p:cNvSpPr>
            <a:spLocks noGrp="1"/>
          </p:cNvSpPr>
          <p:nvPr>
            <p:ph type="body" idx="1" hasCustomPrompt="1"/>
          </p:nvPr>
        </p:nvSpPr>
        <p:spPr>
          <a:xfrm>
            <a:off x="720000" y="3960000"/>
            <a:ext cx="10749600" cy="295200"/>
          </a:xfrm>
        </p:spPr>
        <p:txBody>
          <a:bodyPr anchor="b" anchorCtr="0">
            <a:noAutofit/>
          </a:bodyPr>
          <a:lstStyle>
            <a:lvl1pPr marL="0" indent="0" algn="ctr">
              <a:spcBef>
                <a:spcPts val="0"/>
              </a:spcBef>
              <a:spcAft>
                <a:spcPts val="0"/>
              </a:spcAft>
              <a:buNone/>
              <a:defRPr sz="1400" b="1" cap="all" spc="200" baseline="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F1ED7BCF-4AAC-B46A-F7F9-430053F86A6C}"/>
              </a:ext>
            </a:extLst>
          </p:cNvPr>
          <p:cNvSpPr>
            <a:spLocks noGrp="1"/>
          </p:cNvSpPr>
          <p:nvPr>
            <p:ph type="dt" sz="half" idx="10"/>
          </p:nvPr>
        </p:nvSpPr>
        <p:spPr/>
        <p:txBody>
          <a:bodyPr/>
          <a:lstStyle>
            <a:lvl1pPr>
              <a:defRPr>
                <a:solidFill>
                  <a:schemeClr val="bg1"/>
                </a:solidFill>
              </a:defRPr>
            </a:lvl1pPr>
          </a:lstStyle>
          <a:p>
            <a:fld id="{C9314EBF-5BDF-4CA4-90C8-3F84A21DF94B}" type="datetimeFigureOut">
              <a:rPr lang="en-GB" smtClean="0"/>
              <a:pPr/>
              <a:t>16/05/2025</a:t>
            </a:fld>
            <a:endParaRPr lang="en-GB"/>
          </a:p>
        </p:txBody>
      </p:sp>
      <p:sp>
        <p:nvSpPr>
          <p:cNvPr id="6" name="Slide Number Placeholder 5">
            <a:extLst>
              <a:ext uri="{FF2B5EF4-FFF2-40B4-BE49-F238E27FC236}">
                <a16:creationId xmlns:a16="http://schemas.microsoft.com/office/drawing/2014/main" id="{D58925D9-28BB-62F0-6672-3F2C04588546}"/>
              </a:ext>
            </a:extLst>
          </p:cNvPr>
          <p:cNvSpPr>
            <a:spLocks noGrp="1"/>
          </p:cNvSpPr>
          <p:nvPr>
            <p:ph type="sldNum" sz="quarter" idx="12"/>
          </p:nvPr>
        </p:nvSpPr>
        <p:spPr/>
        <p:txBody>
          <a:bodyPr/>
          <a:lstStyle>
            <a:lvl1pPr>
              <a:defRPr>
                <a:solidFill>
                  <a:schemeClr val="bg1"/>
                </a:solidFill>
              </a:defRPr>
            </a:lvl1pPr>
          </a:lstStyle>
          <a:p>
            <a:fld id="{B7048EB2-ABBB-452B-B43B-31E8A7DFB90B}" type="slidenum">
              <a:rPr lang="en-GB" smtClean="0"/>
              <a:pPr/>
              <a:t>‹#›</a:t>
            </a:fld>
            <a:endParaRPr lang="en-GB"/>
          </a:p>
        </p:txBody>
      </p:sp>
      <p:sp>
        <p:nvSpPr>
          <p:cNvPr id="5" name="Guides" hidden="1">
            <a:extLst>
              <a:ext uri="{FF2B5EF4-FFF2-40B4-BE49-F238E27FC236}">
                <a16:creationId xmlns:a16="http://schemas.microsoft.com/office/drawing/2014/main" id="{5CB14299-9B5F-BF3A-D63A-A282BCE062EC}"/>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Footers" descr="{&quot;templafy&quot;:{&quot;id&quot;:&quot;5b4eea74-9d13-4e44-9b2c-0f08819b6c97&quot;}}">
            <a:extLst>
              <a:ext uri="{FF2B5EF4-FFF2-40B4-BE49-F238E27FC236}">
                <a16:creationId xmlns:a16="http://schemas.microsoft.com/office/drawing/2014/main" id="{F9DD6C23-C8F9-1547-9614-BEBD6DAFD0D9}"/>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bg1"/>
                </a:solidFill>
              </a:rPr>
              <a:t>Penn Medicine</a:t>
            </a:r>
          </a:p>
        </p:txBody>
      </p:sp>
    </p:spTree>
    <p:extLst>
      <p:ext uri="{BB962C8B-B14F-4D97-AF65-F5344CB8AC3E}">
        <p14:creationId xmlns:p14="http://schemas.microsoft.com/office/powerpoint/2010/main" val="2419005496"/>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Breaker G">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54E8-F7AC-6010-B143-0AF26AA62EE3}"/>
              </a:ext>
            </a:extLst>
          </p:cNvPr>
          <p:cNvSpPr>
            <a:spLocks noGrp="1"/>
          </p:cNvSpPr>
          <p:nvPr>
            <p:ph type="title" hasCustomPrompt="1"/>
          </p:nvPr>
        </p:nvSpPr>
        <p:spPr>
          <a:xfrm>
            <a:off x="720000" y="2854800"/>
            <a:ext cx="10749600" cy="1108800"/>
          </a:xfrm>
        </p:spPr>
        <p:txBody>
          <a:bodyPr anchor="b">
            <a:noAutofit/>
          </a:bodyPr>
          <a:lstStyle>
            <a:lvl1pPr algn="ctr">
              <a:defRPr sz="7200">
                <a:solidFill>
                  <a:schemeClr val="bg1"/>
                </a:solidFill>
              </a:defRPr>
            </a:lvl1pPr>
          </a:lstStyle>
          <a:p>
            <a:r>
              <a:rPr lang="en-US" dirty="0"/>
              <a:t>Click to Add Divider Title</a:t>
            </a:r>
            <a:endParaRPr lang="en-GB" dirty="0"/>
          </a:p>
        </p:txBody>
      </p:sp>
      <p:sp>
        <p:nvSpPr>
          <p:cNvPr id="3" name="Text Placeholder 2">
            <a:extLst>
              <a:ext uri="{FF2B5EF4-FFF2-40B4-BE49-F238E27FC236}">
                <a16:creationId xmlns:a16="http://schemas.microsoft.com/office/drawing/2014/main" id="{5279866B-9EF4-2877-CDF5-309DBB741F56}"/>
              </a:ext>
            </a:extLst>
          </p:cNvPr>
          <p:cNvSpPr>
            <a:spLocks noGrp="1"/>
          </p:cNvSpPr>
          <p:nvPr>
            <p:ph type="body" idx="1" hasCustomPrompt="1"/>
          </p:nvPr>
        </p:nvSpPr>
        <p:spPr>
          <a:xfrm>
            <a:off x="720000" y="3960000"/>
            <a:ext cx="10749600" cy="295200"/>
          </a:xfrm>
        </p:spPr>
        <p:txBody>
          <a:bodyPr anchor="b" anchorCtr="0">
            <a:noAutofit/>
          </a:bodyPr>
          <a:lstStyle>
            <a:lvl1pPr marL="0" indent="0" algn="ctr">
              <a:spcBef>
                <a:spcPts val="0"/>
              </a:spcBef>
              <a:spcAft>
                <a:spcPts val="0"/>
              </a:spcAft>
              <a:buNone/>
              <a:defRPr sz="1400" b="1" cap="all" spc="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F1ED7BCF-4AAC-B46A-F7F9-430053F86A6C}"/>
              </a:ext>
            </a:extLst>
          </p:cNvPr>
          <p:cNvSpPr>
            <a:spLocks noGrp="1"/>
          </p:cNvSpPr>
          <p:nvPr>
            <p:ph type="dt" sz="half" idx="10"/>
          </p:nvPr>
        </p:nvSpPr>
        <p:spPr/>
        <p:txBody>
          <a:bodyPr/>
          <a:lstStyle>
            <a:lvl1pPr>
              <a:defRPr>
                <a:solidFill>
                  <a:schemeClr val="bg1"/>
                </a:solidFill>
              </a:defRPr>
            </a:lvl1pPr>
          </a:lstStyle>
          <a:p>
            <a:fld id="{C9314EBF-5BDF-4CA4-90C8-3F84A21DF94B}" type="datetimeFigureOut">
              <a:rPr lang="en-GB" smtClean="0"/>
              <a:pPr/>
              <a:t>16/05/2025</a:t>
            </a:fld>
            <a:endParaRPr lang="en-GB"/>
          </a:p>
        </p:txBody>
      </p:sp>
      <p:sp>
        <p:nvSpPr>
          <p:cNvPr id="6" name="Slide Number Placeholder 5">
            <a:extLst>
              <a:ext uri="{FF2B5EF4-FFF2-40B4-BE49-F238E27FC236}">
                <a16:creationId xmlns:a16="http://schemas.microsoft.com/office/drawing/2014/main" id="{D58925D9-28BB-62F0-6672-3F2C04588546}"/>
              </a:ext>
            </a:extLst>
          </p:cNvPr>
          <p:cNvSpPr>
            <a:spLocks noGrp="1"/>
          </p:cNvSpPr>
          <p:nvPr>
            <p:ph type="sldNum" sz="quarter" idx="12"/>
          </p:nvPr>
        </p:nvSpPr>
        <p:spPr/>
        <p:txBody>
          <a:bodyPr/>
          <a:lstStyle>
            <a:lvl1pPr>
              <a:defRPr>
                <a:solidFill>
                  <a:schemeClr val="bg1"/>
                </a:solidFill>
              </a:defRPr>
            </a:lvl1pPr>
          </a:lstStyle>
          <a:p>
            <a:fld id="{B7048EB2-ABBB-452B-B43B-31E8A7DFB90B}" type="slidenum">
              <a:rPr lang="en-GB" smtClean="0"/>
              <a:pPr/>
              <a:t>‹#›</a:t>
            </a:fld>
            <a:endParaRPr lang="en-GB"/>
          </a:p>
        </p:txBody>
      </p:sp>
      <p:sp>
        <p:nvSpPr>
          <p:cNvPr id="5" name="Guides" hidden="1">
            <a:extLst>
              <a:ext uri="{FF2B5EF4-FFF2-40B4-BE49-F238E27FC236}">
                <a16:creationId xmlns:a16="http://schemas.microsoft.com/office/drawing/2014/main" id="{82F1C1D4-A570-C8D4-71E4-37223819B6FF}"/>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Footers" descr="{&quot;templafy&quot;:{&quot;id&quot;:&quot;32a703fa-8259-4557-962d-ab582f2249cc&quot;}}">
            <a:extLst>
              <a:ext uri="{FF2B5EF4-FFF2-40B4-BE49-F238E27FC236}">
                <a16:creationId xmlns:a16="http://schemas.microsoft.com/office/drawing/2014/main" id="{EBCD5668-E220-BAC0-653D-1464F2010891}"/>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bg1"/>
                </a:solidFill>
              </a:rPr>
              <a:t>Penn Medicine</a:t>
            </a:r>
          </a:p>
        </p:txBody>
      </p:sp>
    </p:spTree>
    <p:extLst>
      <p:ext uri="{BB962C8B-B14F-4D97-AF65-F5344CB8AC3E}">
        <p14:creationId xmlns:p14="http://schemas.microsoft.com/office/powerpoint/2010/main" val="2560272308"/>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reaker H">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54E8-F7AC-6010-B143-0AF26AA62EE3}"/>
              </a:ext>
            </a:extLst>
          </p:cNvPr>
          <p:cNvSpPr>
            <a:spLocks noGrp="1"/>
          </p:cNvSpPr>
          <p:nvPr>
            <p:ph type="title" hasCustomPrompt="1"/>
          </p:nvPr>
        </p:nvSpPr>
        <p:spPr>
          <a:xfrm>
            <a:off x="720000" y="2854800"/>
            <a:ext cx="10749600" cy="1108800"/>
          </a:xfrm>
        </p:spPr>
        <p:txBody>
          <a:bodyPr anchor="b">
            <a:noAutofit/>
          </a:bodyPr>
          <a:lstStyle>
            <a:lvl1pPr algn="ctr">
              <a:defRPr sz="7200">
                <a:solidFill>
                  <a:schemeClr val="bg1"/>
                </a:solidFill>
              </a:defRPr>
            </a:lvl1pPr>
          </a:lstStyle>
          <a:p>
            <a:r>
              <a:rPr lang="en-US" dirty="0"/>
              <a:t>Click to Add Divider Title</a:t>
            </a:r>
            <a:endParaRPr lang="en-GB" dirty="0"/>
          </a:p>
        </p:txBody>
      </p:sp>
      <p:sp>
        <p:nvSpPr>
          <p:cNvPr id="3" name="Text Placeholder 2">
            <a:extLst>
              <a:ext uri="{FF2B5EF4-FFF2-40B4-BE49-F238E27FC236}">
                <a16:creationId xmlns:a16="http://schemas.microsoft.com/office/drawing/2014/main" id="{5279866B-9EF4-2877-CDF5-309DBB741F56}"/>
              </a:ext>
            </a:extLst>
          </p:cNvPr>
          <p:cNvSpPr>
            <a:spLocks noGrp="1"/>
          </p:cNvSpPr>
          <p:nvPr>
            <p:ph type="body" idx="1" hasCustomPrompt="1"/>
          </p:nvPr>
        </p:nvSpPr>
        <p:spPr>
          <a:xfrm>
            <a:off x="720000" y="3960000"/>
            <a:ext cx="10749600" cy="295200"/>
          </a:xfrm>
        </p:spPr>
        <p:txBody>
          <a:bodyPr anchor="b" anchorCtr="0">
            <a:noAutofit/>
          </a:bodyPr>
          <a:lstStyle>
            <a:lvl1pPr marL="0" indent="0" algn="ctr">
              <a:spcBef>
                <a:spcPts val="0"/>
              </a:spcBef>
              <a:spcAft>
                <a:spcPts val="0"/>
              </a:spcAft>
              <a:buNone/>
              <a:defRPr sz="1400" b="1" cap="all" spc="200" baseline="0">
                <a:solidFill>
                  <a:schemeClr val="accent4"/>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F1ED7BCF-4AAC-B46A-F7F9-430053F86A6C}"/>
              </a:ext>
            </a:extLst>
          </p:cNvPr>
          <p:cNvSpPr>
            <a:spLocks noGrp="1"/>
          </p:cNvSpPr>
          <p:nvPr>
            <p:ph type="dt" sz="half" idx="10"/>
          </p:nvPr>
        </p:nvSpPr>
        <p:spPr/>
        <p:txBody>
          <a:bodyPr/>
          <a:lstStyle>
            <a:lvl1pPr>
              <a:defRPr>
                <a:solidFill>
                  <a:schemeClr val="bg1"/>
                </a:solidFill>
              </a:defRPr>
            </a:lvl1pPr>
          </a:lstStyle>
          <a:p>
            <a:fld id="{C9314EBF-5BDF-4CA4-90C8-3F84A21DF94B}" type="datetimeFigureOut">
              <a:rPr lang="en-GB" smtClean="0"/>
              <a:pPr/>
              <a:t>16/05/2025</a:t>
            </a:fld>
            <a:endParaRPr lang="en-GB"/>
          </a:p>
        </p:txBody>
      </p:sp>
      <p:sp>
        <p:nvSpPr>
          <p:cNvPr id="6" name="Slide Number Placeholder 5">
            <a:extLst>
              <a:ext uri="{FF2B5EF4-FFF2-40B4-BE49-F238E27FC236}">
                <a16:creationId xmlns:a16="http://schemas.microsoft.com/office/drawing/2014/main" id="{D58925D9-28BB-62F0-6672-3F2C04588546}"/>
              </a:ext>
            </a:extLst>
          </p:cNvPr>
          <p:cNvSpPr>
            <a:spLocks noGrp="1"/>
          </p:cNvSpPr>
          <p:nvPr>
            <p:ph type="sldNum" sz="quarter" idx="12"/>
          </p:nvPr>
        </p:nvSpPr>
        <p:spPr/>
        <p:txBody>
          <a:bodyPr/>
          <a:lstStyle>
            <a:lvl1pPr>
              <a:defRPr>
                <a:solidFill>
                  <a:schemeClr val="bg1"/>
                </a:solidFill>
              </a:defRPr>
            </a:lvl1pPr>
          </a:lstStyle>
          <a:p>
            <a:fld id="{B7048EB2-ABBB-452B-B43B-31E8A7DFB90B}" type="slidenum">
              <a:rPr lang="en-GB" smtClean="0"/>
              <a:pPr/>
              <a:t>‹#›</a:t>
            </a:fld>
            <a:endParaRPr lang="en-GB"/>
          </a:p>
        </p:txBody>
      </p:sp>
      <p:sp>
        <p:nvSpPr>
          <p:cNvPr id="5" name="Guides" hidden="1">
            <a:extLst>
              <a:ext uri="{FF2B5EF4-FFF2-40B4-BE49-F238E27FC236}">
                <a16:creationId xmlns:a16="http://schemas.microsoft.com/office/drawing/2014/main" id="{7CD447B1-6CDF-7A26-7C65-539832BE1426}"/>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0" name="Footers" descr="{&quot;templafy&quot;:{&quot;id&quot;:&quot;78e4b136-0ecb-418f-b7bb-760dc4515bda&quot;}}">
            <a:extLst>
              <a:ext uri="{FF2B5EF4-FFF2-40B4-BE49-F238E27FC236}">
                <a16:creationId xmlns:a16="http://schemas.microsoft.com/office/drawing/2014/main" id="{91EF78B0-9F03-F314-B042-2A9C780D80D5}"/>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bg1"/>
                </a:solidFill>
              </a:rPr>
              <a:t>Penn Medicine</a:t>
            </a:r>
          </a:p>
        </p:txBody>
      </p:sp>
    </p:spTree>
    <p:extLst>
      <p:ext uri="{BB962C8B-B14F-4D97-AF65-F5344CB8AC3E}">
        <p14:creationId xmlns:p14="http://schemas.microsoft.com/office/powerpoint/2010/main" val="1388349347"/>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01A3-9575-864C-1751-0D6214ACB40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051CD4D-601B-F33C-64C0-24F7E54A84C4}"/>
              </a:ext>
            </a:extLst>
          </p:cNvPr>
          <p:cNvSpPr>
            <a:spLocks noGrp="1"/>
          </p:cNvSpPr>
          <p:nvPr>
            <p:ph idx="1" hasCustomPrompt="1"/>
          </p:nvPr>
        </p:nvSpPr>
        <p:spPr>
          <a:xfrm>
            <a:off x="720000" y="1713598"/>
            <a:ext cx="10752000" cy="44244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0B530299-CA6B-4E8C-BCCE-DD62263A5EED}" type="datetime4">
              <a:rPr lang="en-US" noProof="0" smtClean="0"/>
              <a:t>May 16, 2025</a:t>
            </a:fld>
            <a:endParaRPr lang="en-US" noProof="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2466101650"/>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079"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 and 1 Content">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AEBF58B4-61FE-4B6E-9387-39B058629E66}" type="datetime4">
              <a:rPr lang="en-US" noProof="0" smtClean="0"/>
              <a:t>May 16, 2025</a:t>
            </a:fld>
            <a:endParaRPr lang="en-US" noProof="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Text Placeholder 8">
            <a:extLst>
              <a:ext uri="{FF2B5EF4-FFF2-40B4-BE49-F238E27FC236}">
                <a16:creationId xmlns:a16="http://schemas.microsoft.com/office/drawing/2014/main" id="{7F4A814F-0C98-DB9E-FF43-763E7CC5813E}"/>
              </a:ext>
            </a:extLst>
          </p:cNvPr>
          <p:cNvSpPr>
            <a:spLocks noGrp="1"/>
          </p:cNvSpPr>
          <p:nvPr>
            <p:ph type="body" sz="quarter" idx="12" hasCustomPrompt="1"/>
          </p:nvPr>
        </p:nvSpPr>
        <p:spPr>
          <a:xfrm>
            <a:off x="720000" y="1279218"/>
            <a:ext cx="10752000" cy="347020"/>
          </a:xfr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
        <p:nvSpPr>
          <p:cNvPr id="14" name="Content Placeholder 13">
            <a:extLst>
              <a:ext uri="{FF2B5EF4-FFF2-40B4-BE49-F238E27FC236}">
                <a16:creationId xmlns:a16="http://schemas.microsoft.com/office/drawing/2014/main" id="{6A4FA1D6-7ADD-AD22-37E9-D78AE1E297DA}"/>
              </a:ext>
            </a:extLst>
          </p:cNvPr>
          <p:cNvSpPr>
            <a:spLocks noGrp="1"/>
          </p:cNvSpPr>
          <p:nvPr>
            <p:ph sz="quarter" idx="13" hasCustomPrompt="1"/>
          </p:nvPr>
        </p:nvSpPr>
        <p:spPr>
          <a:xfrm>
            <a:off x="720000" y="1839600"/>
            <a:ext cx="10752000" cy="42984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9843E914-DF48-3630-DBA8-2075914F7380}"/>
              </a:ext>
            </a:extLst>
          </p:cNvPr>
          <p:cNvSpPr>
            <a:spLocks noGrp="1"/>
          </p:cNvSpPr>
          <p:nvPr>
            <p:ph type="title"/>
          </p:nvPr>
        </p:nvSpPr>
        <p:spPr>
          <a:xfrm>
            <a:off x="719138" y="720000"/>
            <a:ext cx="10753724" cy="5616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2783007024"/>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162"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771BA-DEC6-F3CD-0966-439080AF1576}"/>
              </a:ext>
            </a:extLst>
          </p:cNvPr>
          <p:cNvSpPr>
            <a:spLocks noGrp="1"/>
          </p:cNvSpPr>
          <p:nvPr>
            <p:ph type="title"/>
          </p:nvPr>
        </p:nvSpPr>
        <p:spPr>
          <a:xfrm>
            <a:off x="719138" y="720000"/>
            <a:ext cx="10753724" cy="561600"/>
          </a:xfrm>
        </p:spPr>
        <p:txBody>
          <a:body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FD54B0AC-EFAA-1FCE-1F40-2E60B6B6702F}"/>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BCC6BC50-3655-09A2-54D0-991FCCB4D171}"/>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5" name="Text Placeholder 8">
            <a:extLst>
              <a:ext uri="{FF2B5EF4-FFF2-40B4-BE49-F238E27FC236}">
                <a16:creationId xmlns:a16="http://schemas.microsoft.com/office/drawing/2014/main" id="{98E7446D-1AC7-A43F-ADC3-99ABFBDE93F6}"/>
              </a:ext>
            </a:extLst>
          </p:cNvPr>
          <p:cNvSpPr>
            <a:spLocks noGrp="1"/>
          </p:cNvSpPr>
          <p:nvPr>
            <p:ph type="body" sz="quarter" idx="13" hasCustomPrompt="1"/>
          </p:nvPr>
        </p:nvSpPr>
        <p:spPr>
          <a:xfrm>
            <a:off x="720000" y="1279218"/>
            <a:ext cx="10752000" cy="347020"/>
          </a:xfr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
        <p:nvSpPr>
          <p:cNvPr id="6" name="Guides" hidden="1">
            <a:extLst>
              <a:ext uri="{FF2B5EF4-FFF2-40B4-BE49-F238E27FC236}">
                <a16:creationId xmlns:a16="http://schemas.microsoft.com/office/drawing/2014/main" id="{C47EC7B5-5579-B015-84D6-CEA96A4D5E9C}"/>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3585974977"/>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162"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CF56-797D-76D1-938F-9E4AB58EBE90}"/>
              </a:ext>
            </a:extLst>
          </p:cNvPr>
          <p:cNvSpPr>
            <a:spLocks noGrp="1"/>
          </p:cNvSpPr>
          <p:nvPr>
            <p:ph type="title"/>
          </p:nvPr>
        </p:nvSpPr>
        <p:spPr/>
        <p:txBody>
          <a:body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CA6DD9D7-320B-688A-C7E1-3A0DA32461F1}"/>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30508826-EFB1-9253-4DD9-529D28A14BB1}"/>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5" name="Guides" hidden="1">
            <a:extLst>
              <a:ext uri="{FF2B5EF4-FFF2-40B4-BE49-F238E27FC236}">
                <a16:creationId xmlns:a16="http://schemas.microsoft.com/office/drawing/2014/main" id="{65832291-D52E-BC28-A4EE-FF28DF7F69C5}"/>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4176193903"/>
      </p:ext>
    </p:extLst>
  </p:cSld>
  <p:clrMapOvr>
    <a:masterClrMapping/>
  </p:clrMapOvr>
  <p:extLst>
    <p:ext uri="{DCECCB84-F9BA-43D5-87BE-67443E8EF086}">
      <p15:sldGuideLst xmlns:p15="http://schemas.microsoft.com/office/powerpoint/2012/main">
        <p15:guide id="1" orient="horz" pos="453" userDrawn="1">
          <p15:clr>
            <a:srgbClr val="8F8F8F"/>
          </p15:clr>
        </p15:guide>
        <p15:guide id="3" orient="horz" pos="1079"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01A3-9575-864C-1751-0D6214ACB40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051CD4D-601B-F33C-64C0-24F7E54A84C4}"/>
              </a:ext>
            </a:extLst>
          </p:cNvPr>
          <p:cNvSpPr>
            <a:spLocks noGrp="1"/>
          </p:cNvSpPr>
          <p:nvPr>
            <p:ph idx="1" hasCustomPrompt="1"/>
          </p:nvPr>
        </p:nvSpPr>
        <p:spPr>
          <a:xfrm>
            <a:off x="720000" y="1713598"/>
            <a:ext cx="5196000" cy="44244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FB0A5DFB-6244-4115-A7AB-7C97339F6AD2}" type="datetime4">
              <a:rPr lang="en-US" noProof="0" smtClean="0"/>
              <a:t>May 16, 2025</a:t>
            </a:fld>
            <a:endParaRPr lang="en-US" noProof="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4" name="Content Placeholder 2">
            <a:extLst>
              <a:ext uri="{FF2B5EF4-FFF2-40B4-BE49-F238E27FC236}">
                <a16:creationId xmlns:a16="http://schemas.microsoft.com/office/drawing/2014/main" id="{5529DAC8-8D82-A64D-864B-A5A72A8A096F}"/>
              </a:ext>
            </a:extLst>
          </p:cNvPr>
          <p:cNvSpPr>
            <a:spLocks noGrp="1"/>
          </p:cNvSpPr>
          <p:nvPr>
            <p:ph idx="12" hasCustomPrompt="1"/>
          </p:nvPr>
        </p:nvSpPr>
        <p:spPr>
          <a:xfrm>
            <a:off x="6275999" y="1713599"/>
            <a:ext cx="5196000" cy="44244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8937572"/>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079"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01A3-9575-864C-1751-0D6214ACB404}"/>
              </a:ext>
            </a:extLst>
          </p:cNvPr>
          <p:cNvSpPr>
            <a:spLocks noGrp="1"/>
          </p:cNvSpPr>
          <p:nvPr>
            <p:ph type="title"/>
          </p:nvPr>
        </p:nvSpPr>
        <p:spPr>
          <a:xfrm>
            <a:off x="719138" y="720000"/>
            <a:ext cx="10753724" cy="561600"/>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051CD4D-601B-F33C-64C0-24F7E54A84C4}"/>
              </a:ext>
            </a:extLst>
          </p:cNvPr>
          <p:cNvSpPr>
            <a:spLocks noGrp="1"/>
          </p:cNvSpPr>
          <p:nvPr>
            <p:ph idx="1" hasCustomPrompt="1"/>
          </p:nvPr>
        </p:nvSpPr>
        <p:spPr>
          <a:xfrm>
            <a:off x="720000" y="1839600"/>
            <a:ext cx="5196000" cy="4297675"/>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997ECFD5-E07E-4246-A3BA-6245CC117A65}" type="datetime4">
              <a:rPr lang="en-US" noProof="0" smtClean="0"/>
              <a:t>May 16, 2025</a:t>
            </a:fld>
            <a:endParaRPr lang="en-US" noProof="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4" name="Content Placeholder 2">
            <a:extLst>
              <a:ext uri="{FF2B5EF4-FFF2-40B4-BE49-F238E27FC236}">
                <a16:creationId xmlns:a16="http://schemas.microsoft.com/office/drawing/2014/main" id="{5529DAC8-8D82-A64D-864B-A5A72A8A096F}"/>
              </a:ext>
            </a:extLst>
          </p:cNvPr>
          <p:cNvSpPr>
            <a:spLocks noGrp="1"/>
          </p:cNvSpPr>
          <p:nvPr>
            <p:ph idx="12" hasCustomPrompt="1"/>
          </p:nvPr>
        </p:nvSpPr>
        <p:spPr>
          <a:xfrm>
            <a:off x="6275999" y="1839600"/>
            <a:ext cx="5196000" cy="4297675"/>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a:extLst>
              <a:ext uri="{FF2B5EF4-FFF2-40B4-BE49-F238E27FC236}">
                <a16:creationId xmlns:a16="http://schemas.microsoft.com/office/drawing/2014/main" id="{3A3CAC84-4261-E4FA-B805-4CB5CA0FAFD3}"/>
              </a:ext>
            </a:extLst>
          </p:cNvPr>
          <p:cNvSpPr>
            <a:spLocks noGrp="1"/>
          </p:cNvSpPr>
          <p:nvPr>
            <p:ph type="body" sz="quarter" idx="13" hasCustomPrompt="1"/>
          </p:nvPr>
        </p:nvSpPr>
        <p:spPr>
          <a:xfrm>
            <a:off x="720000" y="1279218"/>
            <a:ext cx="10752000" cy="347020"/>
          </a:xfr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Tree>
    <p:extLst>
      <p:ext uri="{BB962C8B-B14F-4D97-AF65-F5344CB8AC3E}">
        <p14:creationId xmlns:p14="http://schemas.microsoft.com/office/powerpoint/2010/main" val="1297066995"/>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162"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01A3-9575-864C-1751-0D6214ACB404}"/>
              </a:ext>
            </a:extLst>
          </p:cNvPr>
          <p:cNvSpPr>
            <a:spLocks noGrp="1"/>
          </p:cNvSpPr>
          <p:nvPr>
            <p:ph type="title"/>
          </p:nvPr>
        </p:nvSpPr>
        <p:spPr>
          <a:xfrm>
            <a:off x="719138" y="720000"/>
            <a:ext cx="10753724" cy="561600"/>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051CD4D-601B-F33C-64C0-24F7E54A84C4}"/>
              </a:ext>
            </a:extLst>
          </p:cNvPr>
          <p:cNvSpPr>
            <a:spLocks noGrp="1"/>
          </p:cNvSpPr>
          <p:nvPr>
            <p:ph idx="1" hasCustomPrompt="1"/>
          </p:nvPr>
        </p:nvSpPr>
        <p:spPr>
          <a:xfrm>
            <a:off x="720000" y="1839600"/>
            <a:ext cx="3344000" cy="4297675"/>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997ECFD5-E07E-4246-A3BA-6245CC117A65}" type="datetime4">
              <a:rPr lang="en-US" noProof="0" smtClean="0"/>
              <a:t>May 16, 2025</a:t>
            </a:fld>
            <a:endParaRPr lang="en-US" noProof="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4" name="Content Placeholder 2">
            <a:extLst>
              <a:ext uri="{FF2B5EF4-FFF2-40B4-BE49-F238E27FC236}">
                <a16:creationId xmlns:a16="http://schemas.microsoft.com/office/drawing/2014/main" id="{5529DAC8-8D82-A64D-864B-A5A72A8A096F}"/>
              </a:ext>
            </a:extLst>
          </p:cNvPr>
          <p:cNvSpPr>
            <a:spLocks noGrp="1"/>
          </p:cNvSpPr>
          <p:nvPr>
            <p:ph idx="12" hasCustomPrompt="1"/>
          </p:nvPr>
        </p:nvSpPr>
        <p:spPr>
          <a:xfrm>
            <a:off x="4422775" y="1839600"/>
            <a:ext cx="3344000" cy="4297675"/>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a:extLst>
              <a:ext uri="{FF2B5EF4-FFF2-40B4-BE49-F238E27FC236}">
                <a16:creationId xmlns:a16="http://schemas.microsoft.com/office/drawing/2014/main" id="{3A3CAC84-4261-E4FA-B805-4CB5CA0FAFD3}"/>
              </a:ext>
            </a:extLst>
          </p:cNvPr>
          <p:cNvSpPr>
            <a:spLocks noGrp="1"/>
          </p:cNvSpPr>
          <p:nvPr>
            <p:ph type="body" sz="quarter" idx="13" hasCustomPrompt="1"/>
          </p:nvPr>
        </p:nvSpPr>
        <p:spPr>
          <a:xfrm>
            <a:off x="720000" y="1279218"/>
            <a:ext cx="10752000" cy="347020"/>
          </a:xfr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
        <p:nvSpPr>
          <p:cNvPr id="6" name="Content Placeholder 2">
            <a:extLst>
              <a:ext uri="{FF2B5EF4-FFF2-40B4-BE49-F238E27FC236}">
                <a16:creationId xmlns:a16="http://schemas.microsoft.com/office/drawing/2014/main" id="{617F96C7-6BF0-A4AA-E8A9-B7E0D8B90D31}"/>
              </a:ext>
            </a:extLst>
          </p:cNvPr>
          <p:cNvSpPr>
            <a:spLocks noGrp="1"/>
          </p:cNvSpPr>
          <p:nvPr>
            <p:ph idx="14" hasCustomPrompt="1"/>
          </p:nvPr>
        </p:nvSpPr>
        <p:spPr>
          <a:xfrm>
            <a:off x="8128000" y="1839600"/>
            <a:ext cx="3344000" cy="4297675"/>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70705614"/>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162"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 with Shield">
    <p:bg>
      <p:bgPr>
        <a:gradFill>
          <a:gsLst>
            <a:gs pos="86000">
              <a:srgbClr val="1F538F"/>
            </a:gs>
            <a:gs pos="60000">
              <a:schemeClr val="accent1"/>
            </a:gs>
            <a:gs pos="100000">
              <a:schemeClr val="accent3"/>
            </a:gs>
          </a:gsLst>
          <a:lin ang="81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4CDB109-2703-E004-DAD3-0A9F90171FA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5504" y="719138"/>
            <a:ext cx="4885771" cy="5605380"/>
          </a:xfrm>
          <a:prstGeom prst="rect">
            <a:avLst/>
          </a:prstGeom>
        </p:spPr>
      </p:pic>
      <p:sp>
        <p:nvSpPr>
          <p:cNvPr id="5" name="Rectangle 4">
            <a:extLst>
              <a:ext uri="{FF2B5EF4-FFF2-40B4-BE49-F238E27FC236}">
                <a16:creationId xmlns:a16="http://schemas.microsoft.com/office/drawing/2014/main" id="{4EC7E38D-B81D-FC40-15B1-DC990195C275}"/>
              </a:ext>
            </a:extLst>
          </p:cNvPr>
          <p:cNvSpPr/>
          <p:nvPr userDrawn="1"/>
        </p:nvSpPr>
        <p:spPr>
          <a:xfrm rot="10800000">
            <a:off x="-1" y="-1"/>
            <a:ext cx="12178055" cy="6857999"/>
          </a:xfrm>
          <a:prstGeom prst="rect">
            <a:avLst/>
          </a:prstGeom>
          <a:gradFill flip="none" rotWithShape="1">
            <a:gsLst>
              <a:gs pos="94000">
                <a:schemeClr val="accent3"/>
              </a:gs>
              <a:gs pos="0">
                <a:schemeClr val="accent1">
                  <a:alpha val="0"/>
                </a:schemeClr>
              </a:gs>
              <a:gs pos="71000">
                <a:srgbClr val="15417F"/>
              </a:gs>
              <a:gs pos="43000">
                <a:schemeClr val="accent1">
                  <a:alpha val="96549"/>
                </a:schemeClr>
              </a:gs>
              <a:gs pos="16000">
                <a:schemeClr val="accent1">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a:ea typeface="+mn-ea"/>
              <a:cs typeface="+mn-cs"/>
            </a:endParaRPr>
          </a:p>
        </p:txBody>
      </p:sp>
      <p:sp>
        <p:nvSpPr>
          <p:cNvPr id="2" name="Title 1">
            <a:extLst>
              <a:ext uri="{FF2B5EF4-FFF2-40B4-BE49-F238E27FC236}">
                <a16:creationId xmlns:a16="http://schemas.microsoft.com/office/drawing/2014/main" id="{50E79776-6271-610E-408A-1979D992DFA4}"/>
              </a:ext>
            </a:extLst>
          </p:cNvPr>
          <p:cNvSpPr>
            <a:spLocks noGrp="1"/>
          </p:cNvSpPr>
          <p:nvPr>
            <p:ph type="ctrTitle" hasCustomPrompt="1"/>
          </p:nvPr>
        </p:nvSpPr>
        <p:spPr>
          <a:xfrm>
            <a:off x="720000" y="3160800"/>
            <a:ext cx="10733505" cy="1782000"/>
          </a:xfrm>
        </p:spPr>
        <p:txBody>
          <a:bodyPr anchor="t" anchorCtr="0">
            <a:noAutofit/>
          </a:bodyPr>
          <a:lstStyle>
            <a:lvl1pPr algn="l">
              <a:defRPr sz="4400">
                <a:solidFill>
                  <a:schemeClr val="bg1"/>
                </a:solidFill>
              </a:defRPr>
            </a:lvl1pPr>
          </a:lstStyle>
          <a:p>
            <a:r>
              <a:rPr lang="en-US" noProof="0" dirty="0"/>
              <a:t>Click to Add Title</a:t>
            </a:r>
          </a:p>
        </p:txBody>
      </p:sp>
      <p:sp>
        <p:nvSpPr>
          <p:cNvPr id="3" name="Subtitle 2">
            <a:extLst>
              <a:ext uri="{FF2B5EF4-FFF2-40B4-BE49-F238E27FC236}">
                <a16:creationId xmlns:a16="http://schemas.microsoft.com/office/drawing/2014/main" id="{FB5CFD3E-F412-8675-6657-903BBC4AEE99}"/>
              </a:ext>
            </a:extLst>
          </p:cNvPr>
          <p:cNvSpPr>
            <a:spLocks noGrp="1"/>
          </p:cNvSpPr>
          <p:nvPr>
            <p:ph type="subTitle" idx="1" hasCustomPrompt="1"/>
          </p:nvPr>
        </p:nvSpPr>
        <p:spPr>
          <a:xfrm>
            <a:off x="720000" y="2703600"/>
            <a:ext cx="10733504" cy="306000"/>
          </a:xfrm>
        </p:spPr>
        <p:txBody>
          <a:bodyPr>
            <a:noAutofit/>
          </a:bodyPr>
          <a:lstStyle>
            <a:lvl1pPr marL="0" indent="0" algn="l">
              <a:spcBef>
                <a:spcPts val="0"/>
              </a:spcBef>
              <a:spcAft>
                <a:spcPts val="0"/>
              </a:spcAft>
              <a:buNone/>
              <a:defRPr sz="1400" b="1" cap="all" spc="200"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add subtitle</a:t>
            </a:r>
          </a:p>
        </p:txBody>
      </p:sp>
      <p:sp>
        <p:nvSpPr>
          <p:cNvPr id="7" name="Date Placeholder 6">
            <a:extLst>
              <a:ext uri="{FF2B5EF4-FFF2-40B4-BE49-F238E27FC236}">
                <a16:creationId xmlns:a16="http://schemas.microsoft.com/office/drawing/2014/main" id="{D27BC2F6-5F98-FD07-6484-736D32FD3C4A}"/>
              </a:ext>
            </a:extLst>
          </p:cNvPr>
          <p:cNvSpPr>
            <a:spLocks noGrp="1"/>
          </p:cNvSpPr>
          <p:nvPr>
            <p:ph type="dt" sz="half" idx="10"/>
          </p:nvPr>
        </p:nvSpPr>
        <p:spPr>
          <a:xfrm>
            <a:off x="720000" y="6008400"/>
            <a:ext cx="5195025" cy="180000"/>
          </a:xfrm>
        </p:spPr>
        <p:txBody>
          <a:bodyPr/>
          <a:lstStyle>
            <a:lvl1pPr>
              <a:defRPr sz="1000">
                <a:solidFill>
                  <a:schemeClr val="bg1"/>
                </a:solidFill>
              </a:defRPr>
            </a:lvl1pPr>
          </a:lstStyle>
          <a:p>
            <a:fld id="{2555C37E-A1C6-4459-9E67-8F853AD043DA}" type="datetime4">
              <a:rPr lang="en-US" smtClean="0"/>
              <a:pPr/>
              <a:t>May 16, 2025</a:t>
            </a:fld>
            <a:endParaRPr lang="en-US" dirty="0"/>
          </a:p>
        </p:txBody>
      </p:sp>
      <p:sp>
        <p:nvSpPr>
          <p:cNvPr id="9" name="Guides" hidden="1">
            <a:extLst>
              <a:ext uri="{FF2B5EF4-FFF2-40B4-BE49-F238E27FC236}">
                <a16:creationId xmlns:a16="http://schemas.microsoft.com/office/drawing/2014/main" id="{0C60A4DE-3004-2078-21A1-A22A8232DCD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pic>
        <p:nvPicPr>
          <p:cNvPr id="1714908128" name="Picture 5" descr="{&quot;templafy&quot;:{&quot;id&quot;:&quot;727798fb-93ec-4ae5-a5bd-5308d7c40665&quot;}}"/>
          <p:cNvPicPr>
            <a:picLocks noChangeAspect="1"/>
          </p:cNvPicPr>
          <p:nvPr/>
        </p:nvPicPr>
        <p:blipFill>
          <a:blip r:embed="rId5"/>
          <a:stretch>
            <a:fillRect/>
          </a:stretch>
        </p:blipFill>
        <p:spPr>
          <a:xfrm>
            <a:off x="737770" y="702906"/>
            <a:ext cx="4322438" cy="725487"/>
          </a:xfrm>
          <a:prstGeom prst="rect">
            <a:avLst/>
          </a:prstGeom>
        </p:spPr>
      </p:pic>
      <p:sp>
        <p:nvSpPr>
          <p:cNvPr id="10" name="Line top Placeholder 20">
            <a:extLst>
              <a:ext uri="{FF2B5EF4-FFF2-40B4-BE49-F238E27FC236}">
                <a16:creationId xmlns:a16="http://schemas.microsoft.com/office/drawing/2014/main" id="{429036CE-F069-70FC-AB80-D514C7A6E51B}"/>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12" name="Text Placeholder 11">
            <a:extLst>
              <a:ext uri="{FF2B5EF4-FFF2-40B4-BE49-F238E27FC236}">
                <a16:creationId xmlns:a16="http://schemas.microsoft.com/office/drawing/2014/main" id="{E4F62758-C109-9421-029F-4D65AB2D2D65}"/>
              </a:ext>
            </a:extLst>
          </p:cNvPr>
          <p:cNvSpPr>
            <a:spLocks noGrp="1"/>
          </p:cNvSpPr>
          <p:nvPr>
            <p:ph type="body" sz="quarter" idx="25" hasCustomPrompt="1"/>
          </p:nvPr>
        </p:nvSpPr>
        <p:spPr>
          <a:xfrm>
            <a:off x="720000" y="5548700"/>
            <a:ext cx="5194300" cy="180000"/>
          </a:xfrm>
        </p:spPr>
        <p:txBody>
          <a:bodyPr anchor="b" anchorCtr="0">
            <a:noAutofit/>
          </a:bodyPr>
          <a:lstStyle>
            <a:lvl1pPr marL="0" indent="0">
              <a:lnSpc>
                <a:spcPct val="100000"/>
              </a:lnSpc>
              <a:spcBef>
                <a:spcPts val="250"/>
              </a:spcBef>
              <a:spcAft>
                <a:spcPts val="600"/>
              </a:spcAft>
              <a:buFont typeface="Arial" panose="020B0604020202020204" pitchFamily="34" charset="0"/>
              <a:buNone/>
              <a:defRPr sz="1300" b="1">
                <a:solidFill>
                  <a:schemeClr val="bg1"/>
                </a:solidFill>
                <a:latin typeface="+mj-lt"/>
              </a:defRPr>
            </a:lvl1pPr>
            <a:lvl2pPr marL="0" indent="0">
              <a:lnSpc>
                <a:spcPct val="100000"/>
              </a:lnSpc>
              <a:spcBef>
                <a:spcPts val="250"/>
              </a:spcBef>
              <a:spcAft>
                <a:spcPts val="600"/>
              </a:spcAft>
              <a:buNone/>
              <a:defRPr sz="1000" b="1">
                <a:solidFill>
                  <a:schemeClr val="bg1"/>
                </a:solidFill>
                <a:latin typeface="+mj-lt"/>
              </a:defRPr>
            </a:lvl2pPr>
            <a:lvl3pPr marL="0" indent="0">
              <a:lnSpc>
                <a:spcPct val="100000"/>
              </a:lnSpc>
              <a:spcBef>
                <a:spcPts val="250"/>
              </a:spcBef>
              <a:spcAft>
                <a:spcPts val="600"/>
              </a:spcAft>
              <a:buNone/>
              <a:defRPr sz="1000" b="1">
                <a:solidFill>
                  <a:schemeClr val="bg1"/>
                </a:solidFill>
                <a:latin typeface="+mj-lt"/>
              </a:defRPr>
            </a:lvl3pPr>
            <a:lvl4pPr marL="0" indent="0">
              <a:lnSpc>
                <a:spcPct val="100000"/>
              </a:lnSpc>
              <a:spcBef>
                <a:spcPts val="250"/>
              </a:spcBef>
              <a:spcAft>
                <a:spcPts val="600"/>
              </a:spcAft>
              <a:buNone/>
              <a:defRPr sz="1000" b="1">
                <a:solidFill>
                  <a:schemeClr val="bg1"/>
                </a:solidFill>
                <a:latin typeface="+mj-lt"/>
              </a:defRPr>
            </a:lvl4pPr>
            <a:lvl5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5pPr>
            <a:lvl6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6pPr>
            <a:lvl7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7pPr>
            <a:lvl8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8pPr>
            <a:lvl9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9pPr>
          </a:lstStyle>
          <a:p>
            <a:pPr lvl="0"/>
            <a:r>
              <a:rPr lang="en-US" dirty="0"/>
              <a:t>Click to add name</a:t>
            </a:r>
            <a:endParaRPr lang="en-GB" dirty="0"/>
          </a:p>
        </p:txBody>
      </p:sp>
      <p:sp>
        <p:nvSpPr>
          <p:cNvPr id="13" name="Text Placeholder 11">
            <a:extLst>
              <a:ext uri="{FF2B5EF4-FFF2-40B4-BE49-F238E27FC236}">
                <a16:creationId xmlns:a16="http://schemas.microsoft.com/office/drawing/2014/main" id="{34E07CEB-1ACA-B0DC-CACD-3717AF286F62}"/>
              </a:ext>
            </a:extLst>
          </p:cNvPr>
          <p:cNvSpPr>
            <a:spLocks noGrp="1"/>
          </p:cNvSpPr>
          <p:nvPr>
            <p:ph type="body" sz="quarter" idx="26" hasCustomPrompt="1"/>
          </p:nvPr>
        </p:nvSpPr>
        <p:spPr>
          <a:xfrm>
            <a:off x="720000" y="5774000"/>
            <a:ext cx="5194300" cy="180000"/>
          </a:xfrm>
        </p:spPr>
        <p:txBody>
          <a:bodyPr anchor="b" anchorCtr="0">
            <a:noAutofit/>
          </a:bodyPr>
          <a:lstStyle>
            <a:lvl1pPr marL="0" indent="0">
              <a:lnSpc>
                <a:spcPct val="100000"/>
              </a:lnSpc>
              <a:spcBef>
                <a:spcPts val="250"/>
              </a:spcBef>
              <a:spcAft>
                <a:spcPts val="600"/>
              </a:spcAft>
              <a:buFont typeface="Arial" panose="020B0604020202020204" pitchFamily="34" charset="0"/>
              <a:buNone/>
              <a:defRPr sz="1300" b="0">
                <a:solidFill>
                  <a:schemeClr val="bg1"/>
                </a:solidFill>
                <a:latin typeface="+mj-lt"/>
              </a:defRPr>
            </a:lvl1pPr>
            <a:lvl2pPr marL="0" indent="0">
              <a:lnSpc>
                <a:spcPct val="100000"/>
              </a:lnSpc>
              <a:spcBef>
                <a:spcPts val="250"/>
              </a:spcBef>
              <a:spcAft>
                <a:spcPts val="600"/>
              </a:spcAft>
              <a:buNone/>
              <a:defRPr sz="1000" b="1">
                <a:solidFill>
                  <a:schemeClr val="bg1"/>
                </a:solidFill>
                <a:latin typeface="+mj-lt"/>
              </a:defRPr>
            </a:lvl2pPr>
            <a:lvl3pPr marL="0" indent="0">
              <a:lnSpc>
                <a:spcPct val="100000"/>
              </a:lnSpc>
              <a:spcBef>
                <a:spcPts val="250"/>
              </a:spcBef>
              <a:spcAft>
                <a:spcPts val="600"/>
              </a:spcAft>
              <a:buNone/>
              <a:defRPr sz="1000" b="1">
                <a:solidFill>
                  <a:schemeClr val="bg1"/>
                </a:solidFill>
                <a:latin typeface="+mj-lt"/>
              </a:defRPr>
            </a:lvl3pPr>
            <a:lvl4pPr marL="0" indent="0">
              <a:lnSpc>
                <a:spcPct val="100000"/>
              </a:lnSpc>
              <a:spcBef>
                <a:spcPts val="250"/>
              </a:spcBef>
              <a:spcAft>
                <a:spcPts val="600"/>
              </a:spcAft>
              <a:buNone/>
              <a:defRPr sz="1000" b="1">
                <a:solidFill>
                  <a:schemeClr val="bg1"/>
                </a:solidFill>
                <a:latin typeface="+mj-lt"/>
              </a:defRPr>
            </a:lvl4pPr>
            <a:lvl5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5pPr>
            <a:lvl6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6pPr>
            <a:lvl7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7pPr>
            <a:lvl8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8pPr>
            <a:lvl9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9pPr>
          </a:lstStyle>
          <a:p>
            <a:pPr lvl="0"/>
            <a:r>
              <a:rPr lang="en-US" dirty="0"/>
              <a:t>Click to add title</a:t>
            </a:r>
            <a:endParaRPr lang="en-GB" dirty="0"/>
          </a:p>
        </p:txBody>
      </p:sp>
    </p:spTree>
    <p:extLst>
      <p:ext uri="{BB962C8B-B14F-4D97-AF65-F5344CB8AC3E}">
        <p14:creationId xmlns:p14="http://schemas.microsoft.com/office/powerpoint/2010/main" val="2243567273"/>
      </p:ext>
    </p:extLst>
  </p:cSld>
  <p:clrMapOvr>
    <a:masterClrMapping/>
  </p:clrMapOvr>
  <p:extLst>
    <p:ext uri="{DCECCB84-F9BA-43D5-87BE-67443E8EF086}">
      <p15:sldGuideLst xmlns:p15="http://schemas.microsoft.com/office/powerpoint/2012/main">
        <p15:guide id="1" orient="horz" pos="459" userDrawn="1">
          <p15:clr>
            <a:srgbClr val="8F8F8F"/>
          </p15:clr>
        </p15:guide>
        <p15:guide id="2" orient="horz" pos="3906" userDrawn="1">
          <p15:clr>
            <a:srgbClr val="8F8F8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01A3-9575-864C-1751-0D6214ACB404}"/>
              </a:ext>
            </a:extLst>
          </p:cNvPr>
          <p:cNvSpPr>
            <a:spLocks noGrp="1"/>
          </p:cNvSpPr>
          <p:nvPr>
            <p:ph type="title"/>
          </p:nvPr>
        </p:nvSpPr>
        <p:spPr>
          <a:xfrm>
            <a:off x="719138" y="720000"/>
            <a:ext cx="10753724" cy="561600"/>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B051CD4D-601B-F33C-64C0-24F7E54A84C4}"/>
              </a:ext>
            </a:extLst>
          </p:cNvPr>
          <p:cNvSpPr>
            <a:spLocks noGrp="1"/>
          </p:cNvSpPr>
          <p:nvPr>
            <p:ph idx="1" hasCustomPrompt="1"/>
          </p:nvPr>
        </p:nvSpPr>
        <p:spPr>
          <a:xfrm>
            <a:off x="720000" y="1839600"/>
            <a:ext cx="2418000" cy="4297675"/>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997ECFD5-E07E-4246-A3BA-6245CC117A65}" type="datetime4">
              <a:rPr lang="en-US" noProof="0" smtClean="0"/>
              <a:t>May 16, 2025</a:t>
            </a:fld>
            <a:endParaRPr lang="en-US" noProof="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4" name="Content Placeholder 2">
            <a:extLst>
              <a:ext uri="{FF2B5EF4-FFF2-40B4-BE49-F238E27FC236}">
                <a16:creationId xmlns:a16="http://schemas.microsoft.com/office/drawing/2014/main" id="{5529DAC8-8D82-A64D-864B-A5A72A8A096F}"/>
              </a:ext>
            </a:extLst>
          </p:cNvPr>
          <p:cNvSpPr>
            <a:spLocks noGrp="1"/>
          </p:cNvSpPr>
          <p:nvPr>
            <p:ph idx="12" hasCustomPrompt="1"/>
          </p:nvPr>
        </p:nvSpPr>
        <p:spPr>
          <a:xfrm>
            <a:off x="3498000" y="1839600"/>
            <a:ext cx="2418000" cy="4297675"/>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a:extLst>
              <a:ext uri="{FF2B5EF4-FFF2-40B4-BE49-F238E27FC236}">
                <a16:creationId xmlns:a16="http://schemas.microsoft.com/office/drawing/2014/main" id="{3A3CAC84-4261-E4FA-B805-4CB5CA0FAFD3}"/>
              </a:ext>
            </a:extLst>
          </p:cNvPr>
          <p:cNvSpPr>
            <a:spLocks noGrp="1"/>
          </p:cNvSpPr>
          <p:nvPr>
            <p:ph type="body" sz="quarter" idx="13" hasCustomPrompt="1"/>
          </p:nvPr>
        </p:nvSpPr>
        <p:spPr>
          <a:xfrm>
            <a:off x="720000" y="1279218"/>
            <a:ext cx="10752000" cy="347020"/>
          </a:xfr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
        <p:nvSpPr>
          <p:cNvPr id="6" name="Content Placeholder 2">
            <a:extLst>
              <a:ext uri="{FF2B5EF4-FFF2-40B4-BE49-F238E27FC236}">
                <a16:creationId xmlns:a16="http://schemas.microsoft.com/office/drawing/2014/main" id="{617F96C7-6BF0-A4AA-E8A9-B7E0D8B90D31}"/>
              </a:ext>
            </a:extLst>
          </p:cNvPr>
          <p:cNvSpPr>
            <a:spLocks noGrp="1"/>
          </p:cNvSpPr>
          <p:nvPr>
            <p:ph idx="14" hasCustomPrompt="1"/>
          </p:nvPr>
        </p:nvSpPr>
        <p:spPr>
          <a:xfrm>
            <a:off x="6275999" y="1839600"/>
            <a:ext cx="2418000" cy="4297675"/>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2">
            <a:extLst>
              <a:ext uri="{FF2B5EF4-FFF2-40B4-BE49-F238E27FC236}">
                <a16:creationId xmlns:a16="http://schemas.microsoft.com/office/drawing/2014/main" id="{8B5911BE-8839-F336-D549-40F51B1053D4}"/>
              </a:ext>
            </a:extLst>
          </p:cNvPr>
          <p:cNvSpPr>
            <a:spLocks noGrp="1"/>
          </p:cNvSpPr>
          <p:nvPr>
            <p:ph idx="15" hasCustomPrompt="1"/>
          </p:nvPr>
        </p:nvSpPr>
        <p:spPr>
          <a:xfrm>
            <a:off x="9053275" y="1839600"/>
            <a:ext cx="2418000" cy="4297675"/>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53306232"/>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162"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PORT 2 Content">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AEBF58B4-61FE-4B6E-9387-39B058629E66}" type="datetime4">
              <a:rPr lang="en-US" noProof="0" smtClean="0"/>
              <a:t>May 16, 2025</a:t>
            </a:fld>
            <a:endParaRPr lang="en-US" noProof="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4" name="Content Placeholder 13">
            <a:extLst>
              <a:ext uri="{FF2B5EF4-FFF2-40B4-BE49-F238E27FC236}">
                <a16:creationId xmlns:a16="http://schemas.microsoft.com/office/drawing/2014/main" id="{6A4FA1D6-7ADD-AD22-37E9-D78AE1E297DA}"/>
              </a:ext>
            </a:extLst>
          </p:cNvPr>
          <p:cNvSpPr>
            <a:spLocks noGrp="1"/>
          </p:cNvSpPr>
          <p:nvPr>
            <p:ph sz="quarter" idx="13" hasCustomPrompt="1"/>
          </p:nvPr>
        </p:nvSpPr>
        <p:spPr>
          <a:xfrm>
            <a:off x="3502800" y="720000"/>
            <a:ext cx="7970400" cy="54180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9843E914-DF48-3630-DBA8-2075914F7380}"/>
              </a:ext>
            </a:extLst>
          </p:cNvPr>
          <p:cNvSpPr>
            <a:spLocks noGrp="1"/>
          </p:cNvSpPr>
          <p:nvPr>
            <p:ph type="title"/>
          </p:nvPr>
        </p:nvSpPr>
        <p:spPr>
          <a:xfrm>
            <a:off x="719138" y="720000"/>
            <a:ext cx="2415600" cy="2530800"/>
          </a:xfrm>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B09FEC81-69D3-F091-6AAB-584372D2CDCA}"/>
              </a:ext>
            </a:extLst>
          </p:cNvPr>
          <p:cNvSpPr>
            <a:spLocks noGrp="1"/>
          </p:cNvSpPr>
          <p:nvPr>
            <p:ph sz="quarter" idx="14" hasCustomPrompt="1"/>
          </p:nvPr>
        </p:nvSpPr>
        <p:spPr>
          <a:xfrm>
            <a:off x="719138" y="3556000"/>
            <a:ext cx="2416175" cy="2581275"/>
          </a:xfrm>
        </p:spPr>
        <p:txBody>
          <a:bodyPr/>
          <a:lstStyle>
            <a:lvl1pPr>
              <a:defRPr sz="4000" cap="all" baseline="0">
                <a:solidFill>
                  <a:srgbClr val="9EC3E1"/>
                </a:solidFill>
              </a:defRPr>
            </a:lvl1pPr>
          </a:lstStyle>
          <a:p>
            <a:pPr lvl="0"/>
            <a:r>
              <a:rPr lang="en-US" dirty="0"/>
              <a:t>Callout or stat</a:t>
            </a:r>
            <a:endParaRPr lang="en-GB" dirty="0"/>
          </a:p>
        </p:txBody>
      </p:sp>
    </p:spTree>
    <p:extLst>
      <p:ext uri="{BB962C8B-B14F-4D97-AF65-F5344CB8AC3E}">
        <p14:creationId xmlns:p14="http://schemas.microsoft.com/office/powerpoint/2010/main" val="2246113426"/>
      </p:ext>
    </p:extLst>
  </p:cSld>
  <p:clrMapOvr>
    <a:masterClrMapping/>
  </p:clrMapOvr>
  <p:extLst>
    <p:ext uri="{DCECCB84-F9BA-43D5-87BE-67443E8EF086}">
      <p15:sldGuideLst xmlns:p15="http://schemas.microsoft.com/office/powerpoint/2012/main">
        <p15:guide id="1" orient="horz" pos="453" userDrawn="1">
          <p15:clr>
            <a:srgbClr val="8F8F8F"/>
          </p15:clr>
        </p15:guide>
        <p15:guide id="3" orient="horz" pos="2251"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guide id="29" orient="horz" pos="2047" userDrawn="1">
          <p15:clr>
            <a:srgbClr val="FF96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idebar,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FE9E1-1C16-564A-C1BC-E967D9D8E31E}"/>
              </a:ext>
            </a:extLst>
          </p:cNvPr>
          <p:cNvSpPr/>
          <p:nvPr userDrawn="1"/>
        </p:nvSpPr>
        <p:spPr>
          <a:xfrm>
            <a:off x="8401200" y="0"/>
            <a:ext cx="3790800" cy="6858000"/>
          </a:xfrm>
          <a:prstGeom prst="rect">
            <a:avLst/>
          </a:prstGeom>
          <a:solidFill>
            <a:srgbClr val="EAEAEA">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AEBF58B4-61FE-4B6E-9387-39B058629E66}" type="datetime4">
              <a:rPr lang="en-US" noProof="0" smtClean="0"/>
              <a:t>May 16, 2025</a:t>
            </a:fld>
            <a:endParaRPr lang="en-US" noProof="0" dirty="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Text Placeholder 8">
            <a:extLst>
              <a:ext uri="{FF2B5EF4-FFF2-40B4-BE49-F238E27FC236}">
                <a16:creationId xmlns:a16="http://schemas.microsoft.com/office/drawing/2014/main" id="{7F4A814F-0C98-DB9E-FF43-763E7CC5813E}"/>
              </a:ext>
            </a:extLst>
          </p:cNvPr>
          <p:cNvSpPr>
            <a:spLocks noGrp="1"/>
          </p:cNvSpPr>
          <p:nvPr>
            <p:ph type="body" sz="quarter" idx="12" hasCustomPrompt="1"/>
          </p:nvPr>
        </p:nvSpPr>
        <p:spPr>
          <a:xfrm>
            <a:off x="720000" y="1279218"/>
            <a:ext cx="7048800" cy="347020"/>
          </a:xfr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
        <p:nvSpPr>
          <p:cNvPr id="14" name="Content Placeholder 13">
            <a:extLst>
              <a:ext uri="{FF2B5EF4-FFF2-40B4-BE49-F238E27FC236}">
                <a16:creationId xmlns:a16="http://schemas.microsoft.com/office/drawing/2014/main" id="{6A4FA1D6-7ADD-AD22-37E9-D78AE1E297DA}"/>
              </a:ext>
            </a:extLst>
          </p:cNvPr>
          <p:cNvSpPr>
            <a:spLocks noGrp="1"/>
          </p:cNvSpPr>
          <p:nvPr>
            <p:ph sz="quarter" idx="13" hasCustomPrompt="1"/>
          </p:nvPr>
        </p:nvSpPr>
        <p:spPr>
          <a:xfrm>
            <a:off x="720000" y="1839600"/>
            <a:ext cx="7048800" cy="42984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9843E914-DF48-3630-DBA8-2075914F7380}"/>
              </a:ext>
            </a:extLst>
          </p:cNvPr>
          <p:cNvSpPr>
            <a:spLocks noGrp="1"/>
          </p:cNvSpPr>
          <p:nvPr>
            <p:ph type="title"/>
          </p:nvPr>
        </p:nvSpPr>
        <p:spPr>
          <a:xfrm>
            <a:off x="719138" y="720000"/>
            <a:ext cx="7048800" cy="561600"/>
          </a:xfrm>
        </p:spPr>
        <p:txBody>
          <a:bodyPr/>
          <a:lstStyle/>
          <a:p>
            <a:r>
              <a:rPr lang="en-US" dirty="0"/>
              <a:t>Click to edit Master title style</a:t>
            </a:r>
            <a:endParaRPr lang="en-GB" dirty="0"/>
          </a:p>
        </p:txBody>
      </p:sp>
      <p:sp>
        <p:nvSpPr>
          <p:cNvPr id="4" name="Content Placeholder 13">
            <a:extLst>
              <a:ext uri="{FF2B5EF4-FFF2-40B4-BE49-F238E27FC236}">
                <a16:creationId xmlns:a16="http://schemas.microsoft.com/office/drawing/2014/main" id="{CD4EAAFD-8308-55F9-E30C-5C801082C1B2}"/>
              </a:ext>
            </a:extLst>
          </p:cNvPr>
          <p:cNvSpPr>
            <a:spLocks noGrp="1"/>
          </p:cNvSpPr>
          <p:nvPr>
            <p:ph sz="quarter" idx="14" hasCustomPrompt="1"/>
          </p:nvPr>
        </p:nvSpPr>
        <p:spPr>
          <a:xfrm>
            <a:off x="8787261" y="720000"/>
            <a:ext cx="2680837" cy="54180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Footers" descr="{&quot;templafy&quot;:{&quot;id&quot;:&quot;f6daa306-ad96-40f4-82cd-fef5cf89adf4&quot;}}">
            <a:extLst>
              <a:ext uri="{FF2B5EF4-FFF2-40B4-BE49-F238E27FC236}">
                <a16:creationId xmlns:a16="http://schemas.microsoft.com/office/drawing/2014/main" id="{1730DDFB-184E-CE5B-13B1-2A6F3A06ACE8}"/>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spTree>
    <p:extLst>
      <p:ext uri="{BB962C8B-B14F-4D97-AF65-F5344CB8AC3E}">
        <p14:creationId xmlns:p14="http://schemas.microsoft.com/office/powerpoint/2010/main" val="1564629686"/>
      </p:ext>
    </p:extLst>
  </p:cSld>
  <p:clrMapOvr>
    <a:masterClrMapping/>
  </p:clrMapOvr>
  <p:extLst>
    <p:ext uri="{DCECCB84-F9BA-43D5-87BE-67443E8EF086}">
      <p15:sldGuideLst xmlns:p15="http://schemas.microsoft.com/office/powerpoint/2012/main">
        <p15:guide id="1" orient="horz" pos="453">
          <p15:clr>
            <a:srgbClr val="8F8F8F"/>
          </p15:clr>
        </p15:guide>
        <p15:guide id="4" orient="horz" pos="3866">
          <p15:clr>
            <a:srgbClr val="FF96FF"/>
          </p15:clr>
        </p15:guide>
        <p15:guide id="5" pos="453">
          <p15:clr>
            <a:srgbClr val="FF96FF"/>
          </p15:clr>
        </p15:guide>
        <p15:guide id="6" pos="810">
          <p15:clr>
            <a:srgbClr val="FF96FF"/>
          </p15:clr>
        </p15:guide>
        <p15:guide id="7" pos="1036">
          <p15:clr>
            <a:srgbClr val="FF96FF"/>
          </p15:clr>
        </p15:guide>
        <p15:guide id="8" pos="1393">
          <p15:clr>
            <a:srgbClr val="FF96FF"/>
          </p15:clr>
        </p15:guide>
        <p15:guide id="9" pos="1620">
          <p15:clr>
            <a:srgbClr val="FF96FF"/>
          </p15:clr>
        </p15:guide>
        <p15:guide id="10" pos="1976">
          <p15:clr>
            <a:srgbClr val="FF96FF"/>
          </p15:clr>
        </p15:guide>
        <p15:guide id="11" pos="2203">
          <p15:clr>
            <a:srgbClr val="FF96FF"/>
          </p15:clr>
        </p15:guide>
        <p15:guide id="12" pos="2560">
          <p15:clr>
            <a:srgbClr val="FF96FF"/>
          </p15:clr>
        </p15:guide>
        <p15:guide id="13" pos="2786">
          <p15:clr>
            <a:srgbClr val="FF96FF"/>
          </p15:clr>
        </p15:guide>
        <p15:guide id="14" pos="3143">
          <p15:clr>
            <a:srgbClr val="FF96FF"/>
          </p15:clr>
        </p15:guide>
        <p15:guide id="15" pos="3370">
          <p15:clr>
            <a:srgbClr val="FF96FF"/>
          </p15:clr>
        </p15:guide>
        <p15:guide id="16" pos="3726">
          <p15:clr>
            <a:srgbClr val="FF96FF"/>
          </p15:clr>
        </p15:guide>
        <p15:guide id="17" pos="3953">
          <p15:clr>
            <a:srgbClr val="FF96FF"/>
          </p15:clr>
        </p15:guide>
        <p15:guide id="18" pos="4309">
          <p15:clr>
            <a:srgbClr val="FF96FF"/>
          </p15:clr>
        </p15:guide>
        <p15:guide id="19" pos="4536">
          <p15:clr>
            <a:srgbClr val="FF96FF"/>
          </p15:clr>
        </p15:guide>
        <p15:guide id="20" pos="4893">
          <p15:clr>
            <a:srgbClr val="FF96FF"/>
          </p15:clr>
        </p15:guide>
        <p15:guide id="21" pos="5120">
          <p15:clr>
            <a:srgbClr val="FF96FF"/>
          </p15:clr>
        </p15:guide>
        <p15:guide id="22" pos="5476">
          <p15:clr>
            <a:srgbClr val="FF96FF"/>
          </p15:clr>
        </p15:guide>
        <p15:guide id="23" pos="5703">
          <p15:clr>
            <a:srgbClr val="FF96FF"/>
          </p15:clr>
        </p15:guide>
        <p15:guide id="24" pos="6059">
          <p15:clr>
            <a:srgbClr val="FF96FF"/>
          </p15:clr>
        </p15:guide>
        <p15:guide id="25" pos="6286">
          <p15:clr>
            <a:srgbClr val="FF96FF"/>
          </p15:clr>
        </p15:guide>
        <p15:guide id="26" pos="6643">
          <p15:clr>
            <a:srgbClr val="FF96FF"/>
          </p15:clr>
        </p15:guide>
        <p15:guide id="27" pos="6869">
          <p15:clr>
            <a:srgbClr val="FF96FF"/>
          </p15:clr>
        </p15:guide>
        <p15:guide id="28" pos="7226">
          <p15:clr>
            <a:srgbClr val="FF96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BFE9E1-1C16-564A-C1BC-E967D9D8E31E}"/>
              </a:ext>
            </a:extLst>
          </p:cNvPr>
          <p:cNvSpPr/>
          <p:nvPr userDrawn="1"/>
        </p:nvSpPr>
        <p:spPr>
          <a:xfrm>
            <a:off x="0" y="0"/>
            <a:ext cx="3790800" cy="6858000"/>
          </a:xfrm>
          <a:prstGeom prst="rect">
            <a:avLst/>
          </a:prstGeom>
          <a:solidFill>
            <a:srgbClr val="EAEAEA">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a:xfrm>
            <a:off x="1115138" y="6439469"/>
            <a:ext cx="2024062" cy="180000"/>
          </a:xfrm>
        </p:spPr>
        <p:txBody>
          <a:bodyPr/>
          <a:lstStyle/>
          <a:p>
            <a:fld id="{AEBF58B4-61FE-4B6E-9387-39B058629E66}" type="datetime4">
              <a:rPr lang="en-US" noProof="0" smtClean="0"/>
              <a:t>May 16, 2025</a:t>
            </a:fld>
            <a:endParaRPr lang="en-US" noProof="0" dirty="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Text Placeholder 8">
            <a:extLst>
              <a:ext uri="{FF2B5EF4-FFF2-40B4-BE49-F238E27FC236}">
                <a16:creationId xmlns:a16="http://schemas.microsoft.com/office/drawing/2014/main" id="{7F4A814F-0C98-DB9E-FF43-763E7CC5813E}"/>
              </a:ext>
            </a:extLst>
          </p:cNvPr>
          <p:cNvSpPr>
            <a:spLocks noGrp="1"/>
          </p:cNvSpPr>
          <p:nvPr>
            <p:ph type="body" sz="quarter" idx="12" hasCustomPrompt="1"/>
          </p:nvPr>
        </p:nvSpPr>
        <p:spPr>
          <a:xfrm>
            <a:off x="4424400" y="1279218"/>
            <a:ext cx="7048800" cy="347020"/>
          </a:xfr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
        <p:nvSpPr>
          <p:cNvPr id="14" name="Content Placeholder 13">
            <a:extLst>
              <a:ext uri="{FF2B5EF4-FFF2-40B4-BE49-F238E27FC236}">
                <a16:creationId xmlns:a16="http://schemas.microsoft.com/office/drawing/2014/main" id="{6A4FA1D6-7ADD-AD22-37E9-D78AE1E297DA}"/>
              </a:ext>
            </a:extLst>
          </p:cNvPr>
          <p:cNvSpPr>
            <a:spLocks noGrp="1"/>
          </p:cNvSpPr>
          <p:nvPr>
            <p:ph sz="quarter" idx="13" hasCustomPrompt="1"/>
          </p:nvPr>
        </p:nvSpPr>
        <p:spPr>
          <a:xfrm>
            <a:off x="4424400" y="1839600"/>
            <a:ext cx="7048800" cy="42984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9843E914-DF48-3630-DBA8-2075914F7380}"/>
              </a:ext>
            </a:extLst>
          </p:cNvPr>
          <p:cNvSpPr>
            <a:spLocks noGrp="1"/>
          </p:cNvSpPr>
          <p:nvPr>
            <p:ph type="title"/>
          </p:nvPr>
        </p:nvSpPr>
        <p:spPr>
          <a:xfrm>
            <a:off x="4424400" y="720000"/>
            <a:ext cx="7048800" cy="561600"/>
          </a:xfrm>
        </p:spPr>
        <p:txBody>
          <a:bodyPr/>
          <a:lstStyle/>
          <a:p>
            <a:r>
              <a:rPr lang="en-US" dirty="0"/>
              <a:t>Click to edit Master title style</a:t>
            </a:r>
            <a:endParaRPr lang="en-GB" dirty="0"/>
          </a:p>
        </p:txBody>
      </p:sp>
      <p:sp>
        <p:nvSpPr>
          <p:cNvPr id="4" name="Content Placeholder 13">
            <a:extLst>
              <a:ext uri="{FF2B5EF4-FFF2-40B4-BE49-F238E27FC236}">
                <a16:creationId xmlns:a16="http://schemas.microsoft.com/office/drawing/2014/main" id="{CD4EAAFD-8308-55F9-E30C-5C801082C1B2}"/>
              </a:ext>
            </a:extLst>
          </p:cNvPr>
          <p:cNvSpPr>
            <a:spLocks noGrp="1"/>
          </p:cNvSpPr>
          <p:nvPr>
            <p:ph sz="quarter" idx="14" hasCustomPrompt="1"/>
          </p:nvPr>
        </p:nvSpPr>
        <p:spPr>
          <a:xfrm>
            <a:off x="720000" y="720000"/>
            <a:ext cx="2419200" cy="54180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15106787"/>
      </p:ext>
    </p:extLst>
  </p:cSld>
  <p:clrMapOvr>
    <a:masterClrMapping/>
  </p:clrMapOvr>
  <p:extLst>
    <p:ext uri="{DCECCB84-F9BA-43D5-87BE-67443E8EF086}">
      <p15:sldGuideLst xmlns:p15="http://schemas.microsoft.com/office/powerpoint/2012/main">
        <p15:guide id="1" orient="horz" pos="453">
          <p15:clr>
            <a:srgbClr val="8F8F8F"/>
          </p15:clr>
        </p15:guide>
        <p15:guide id="4" orient="horz" pos="3866">
          <p15:clr>
            <a:srgbClr val="FF96FF"/>
          </p15:clr>
        </p15:guide>
        <p15:guide id="5" pos="453">
          <p15:clr>
            <a:srgbClr val="FF96FF"/>
          </p15:clr>
        </p15:guide>
        <p15:guide id="6" pos="810">
          <p15:clr>
            <a:srgbClr val="FF96FF"/>
          </p15:clr>
        </p15:guide>
        <p15:guide id="7" pos="1036">
          <p15:clr>
            <a:srgbClr val="FF96FF"/>
          </p15:clr>
        </p15:guide>
        <p15:guide id="8" pos="1393">
          <p15:clr>
            <a:srgbClr val="FF96FF"/>
          </p15:clr>
        </p15:guide>
        <p15:guide id="9" pos="1620">
          <p15:clr>
            <a:srgbClr val="FF96FF"/>
          </p15:clr>
        </p15:guide>
        <p15:guide id="10" pos="1976">
          <p15:clr>
            <a:srgbClr val="FF96FF"/>
          </p15:clr>
        </p15:guide>
        <p15:guide id="11" pos="2203">
          <p15:clr>
            <a:srgbClr val="FF96FF"/>
          </p15:clr>
        </p15:guide>
        <p15:guide id="12" pos="2560">
          <p15:clr>
            <a:srgbClr val="FF96FF"/>
          </p15:clr>
        </p15:guide>
        <p15:guide id="13" pos="2786">
          <p15:clr>
            <a:srgbClr val="FF96FF"/>
          </p15:clr>
        </p15:guide>
        <p15:guide id="14" pos="3143">
          <p15:clr>
            <a:srgbClr val="FF96FF"/>
          </p15:clr>
        </p15:guide>
        <p15:guide id="15" pos="3370">
          <p15:clr>
            <a:srgbClr val="FF96FF"/>
          </p15:clr>
        </p15:guide>
        <p15:guide id="16" pos="3726">
          <p15:clr>
            <a:srgbClr val="FF96FF"/>
          </p15:clr>
        </p15:guide>
        <p15:guide id="17" pos="3953">
          <p15:clr>
            <a:srgbClr val="FF96FF"/>
          </p15:clr>
        </p15:guide>
        <p15:guide id="18" pos="4309">
          <p15:clr>
            <a:srgbClr val="FF96FF"/>
          </p15:clr>
        </p15:guide>
        <p15:guide id="19" pos="4536">
          <p15:clr>
            <a:srgbClr val="FF96FF"/>
          </p15:clr>
        </p15:guide>
        <p15:guide id="20" pos="4893">
          <p15:clr>
            <a:srgbClr val="FF96FF"/>
          </p15:clr>
        </p15:guide>
        <p15:guide id="21" pos="5120">
          <p15:clr>
            <a:srgbClr val="FF96FF"/>
          </p15:clr>
        </p15:guide>
        <p15:guide id="22" pos="5476">
          <p15:clr>
            <a:srgbClr val="FF96FF"/>
          </p15:clr>
        </p15:guide>
        <p15:guide id="23" pos="5703">
          <p15:clr>
            <a:srgbClr val="FF96FF"/>
          </p15:clr>
        </p15:guide>
        <p15:guide id="24" pos="6059">
          <p15:clr>
            <a:srgbClr val="FF96FF"/>
          </p15:clr>
        </p15:guide>
        <p15:guide id="25" pos="6286">
          <p15:clr>
            <a:srgbClr val="FF96FF"/>
          </p15:clr>
        </p15:guide>
        <p15:guide id="26" pos="6643">
          <p15:clr>
            <a:srgbClr val="FF96FF"/>
          </p15:clr>
        </p15:guide>
        <p15:guide id="27" pos="6869">
          <p15:clr>
            <a:srgbClr val="FF96FF"/>
          </p15:clr>
        </p15:guide>
        <p15:guide id="28" pos="7226">
          <p15:clr>
            <a:srgbClr val="FF96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t Left - Photo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614FC3F-8ED6-0751-6C51-3B2BEC1277DD}"/>
              </a:ext>
            </a:extLst>
          </p:cNvPr>
          <p:cNvSpPr>
            <a:spLocks noGrp="1"/>
          </p:cNvSpPr>
          <p:nvPr>
            <p:ph type="pic" sz="quarter" idx="14"/>
          </p:nvPr>
        </p:nvSpPr>
        <p:spPr>
          <a:xfrm>
            <a:off x="7200900" y="0"/>
            <a:ext cx="4991100" cy="6858000"/>
          </a:xfrm>
          <a:solidFill>
            <a:schemeClr val="accent6"/>
          </a:solidFill>
        </p:spPr>
        <p:txBody>
          <a:bodyPr tIns="648000" anchor="ctr" anchorCtr="0"/>
          <a:lstStyle>
            <a:lvl1pPr algn="ctr">
              <a:defRPr/>
            </a:lvl1pPr>
          </a:lstStyle>
          <a:p>
            <a:endParaRPr lang="en-GB"/>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p:txBody>
          <a:bodyPr/>
          <a:lstStyle/>
          <a:p>
            <a:fld id="{AEBF58B4-61FE-4B6E-9387-39B058629E66}" type="datetime4">
              <a:rPr lang="en-US" noProof="0" smtClean="0"/>
              <a:t>May 16, 2025</a:t>
            </a:fld>
            <a:endParaRPr lang="en-US" noProof="0" dirty="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Text Placeholder 8">
            <a:extLst>
              <a:ext uri="{FF2B5EF4-FFF2-40B4-BE49-F238E27FC236}">
                <a16:creationId xmlns:a16="http://schemas.microsoft.com/office/drawing/2014/main" id="{7F4A814F-0C98-DB9E-FF43-763E7CC5813E}"/>
              </a:ext>
            </a:extLst>
          </p:cNvPr>
          <p:cNvSpPr>
            <a:spLocks noGrp="1"/>
          </p:cNvSpPr>
          <p:nvPr>
            <p:ph type="body" sz="quarter" idx="12" hasCustomPrompt="1"/>
          </p:nvPr>
        </p:nvSpPr>
        <p:spPr>
          <a:xfrm>
            <a:off x="720000" y="1279218"/>
            <a:ext cx="6122000" cy="347020"/>
          </a:xfr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
        <p:nvSpPr>
          <p:cNvPr id="14" name="Content Placeholder 13">
            <a:extLst>
              <a:ext uri="{FF2B5EF4-FFF2-40B4-BE49-F238E27FC236}">
                <a16:creationId xmlns:a16="http://schemas.microsoft.com/office/drawing/2014/main" id="{6A4FA1D6-7ADD-AD22-37E9-D78AE1E297DA}"/>
              </a:ext>
            </a:extLst>
          </p:cNvPr>
          <p:cNvSpPr>
            <a:spLocks noGrp="1"/>
          </p:cNvSpPr>
          <p:nvPr>
            <p:ph sz="quarter" idx="13" hasCustomPrompt="1"/>
          </p:nvPr>
        </p:nvSpPr>
        <p:spPr>
          <a:xfrm>
            <a:off x="720000" y="1839600"/>
            <a:ext cx="6122000" cy="42984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9843E914-DF48-3630-DBA8-2075914F7380}"/>
              </a:ext>
            </a:extLst>
          </p:cNvPr>
          <p:cNvSpPr>
            <a:spLocks noGrp="1"/>
          </p:cNvSpPr>
          <p:nvPr>
            <p:ph type="title"/>
          </p:nvPr>
        </p:nvSpPr>
        <p:spPr>
          <a:xfrm>
            <a:off x="719138" y="720000"/>
            <a:ext cx="6122000" cy="561600"/>
          </a:xfrm>
        </p:spPr>
        <p:txBody>
          <a:bodyPr/>
          <a:lstStyle/>
          <a:p>
            <a:r>
              <a:rPr lang="en-US" dirty="0"/>
              <a:t>Click to edit Master title style</a:t>
            </a:r>
            <a:endParaRPr lang="en-GB" dirty="0"/>
          </a:p>
        </p:txBody>
      </p:sp>
      <p:sp>
        <p:nvSpPr>
          <p:cNvPr id="4" name="Footers" descr="{&quot;templafy&quot;:{&quot;id&quot;:&quot;fe8e1a07-4725-46e9-b27d-111515b6a4b0&quot;}}">
            <a:extLst>
              <a:ext uri="{FF2B5EF4-FFF2-40B4-BE49-F238E27FC236}">
                <a16:creationId xmlns:a16="http://schemas.microsoft.com/office/drawing/2014/main" id="{F9EC4DD8-B03D-E94C-E682-0A9B26DCBF89}"/>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spTree>
    <p:extLst>
      <p:ext uri="{BB962C8B-B14F-4D97-AF65-F5344CB8AC3E}">
        <p14:creationId xmlns:p14="http://schemas.microsoft.com/office/powerpoint/2010/main" val="4092619915"/>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C0E66B85-A497-806D-1EDC-07151561F037}"/>
              </a:ext>
            </a:extLst>
          </p:cNvPr>
          <p:cNvSpPr>
            <a:spLocks noGrp="1"/>
          </p:cNvSpPr>
          <p:nvPr>
            <p:ph type="pic" sz="quarter" idx="14"/>
          </p:nvPr>
        </p:nvSpPr>
        <p:spPr>
          <a:xfrm>
            <a:off x="0" y="0"/>
            <a:ext cx="4991100" cy="6858000"/>
          </a:xfrm>
          <a:solidFill>
            <a:schemeClr val="accent6"/>
          </a:solidFill>
        </p:spPr>
        <p:txBody>
          <a:bodyPr tIns="648000" anchor="ctr" anchorCtr="0"/>
          <a:lstStyle>
            <a:lvl1pPr algn="ctr">
              <a:defRPr/>
            </a:lvl1pPr>
          </a:lstStyle>
          <a:p>
            <a:endParaRPr lang="en-GB"/>
          </a:p>
        </p:txBody>
      </p:sp>
      <p:sp>
        <p:nvSpPr>
          <p:cNvPr id="11" name="Date Placeholder 10">
            <a:extLst>
              <a:ext uri="{FF2B5EF4-FFF2-40B4-BE49-F238E27FC236}">
                <a16:creationId xmlns:a16="http://schemas.microsoft.com/office/drawing/2014/main" id="{0A06397E-9D3D-F1AD-D58D-4D4D7BE0B9F2}"/>
              </a:ext>
            </a:extLst>
          </p:cNvPr>
          <p:cNvSpPr>
            <a:spLocks noGrp="1"/>
          </p:cNvSpPr>
          <p:nvPr>
            <p:ph type="dt" sz="half" idx="10"/>
          </p:nvPr>
        </p:nvSpPr>
        <p:spPr>
          <a:xfrm>
            <a:off x="1115138" y="6439469"/>
            <a:ext cx="2024062" cy="180000"/>
          </a:xfrm>
        </p:spPr>
        <p:txBody>
          <a:bodyPr/>
          <a:lstStyle/>
          <a:p>
            <a:fld id="{AEBF58B4-61FE-4B6E-9387-39B058629E66}" type="datetime4">
              <a:rPr lang="en-US" noProof="0" smtClean="0"/>
              <a:t>May 16, 2025</a:t>
            </a:fld>
            <a:endParaRPr lang="en-US" noProof="0" dirty="0"/>
          </a:p>
        </p:txBody>
      </p:sp>
      <p:sp>
        <p:nvSpPr>
          <p:cNvPr id="12" name="Slide Number Placeholder 11">
            <a:extLst>
              <a:ext uri="{FF2B5EF4-FFF2-40B4-BE49-F238E27FC236}">
                <a16:creationId xmlns:a16="http://schemas.microsoft.com/office/drawing/2014/main" id="{770F1D91-C162-A65B-51B6-A5487F8538C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Text Placeholder 8">
            <a:extLst>
              <a:ext uri="{FF2B5EF4-FFF2-40B4-BE49-F238E27FC236}">
                <a16:creationId xmlns:a16="http://schemas.microsoft.com/office/drawing/2014/main" id="{7F4A814F-0C98-DB9E-FF43-763E7CC5813E}"/>
              </a:ext>
            </a:extLst>
          </p:cNvPr>
          <p:cNvSpPr>
            <a:spLocks noGrp="1"/>
          </p:cNvSpPr>
          <p:nvPr>
            <p:ph type="body" sz="quarter" idx="12" hasCustomPrompt="1"/>
          </p:nvPr>
        </p:nvSpPr>
        <p:spPr>
          <a:xfrm>
            <a:off x="5349275" y="1279218"/>
            <a:ext cx="6122000" cy="347020"/>
          </a:xfrm>
        </p:spPr>
        <p:txBody>
          <a:bodyPr/>
          <a:lstStyle>
            <a:lvl1pPr marL="0" indent="0">
              <a:lnSpc>
                <a:spcPct val="100000"/>
              </a:lnSpc>
              <a:spcBef>
                <a:spcPts val="1200"/>
              </a:spcBef>
              <a:spcAft>
                <a:spcPts val="300"/>
              </a:spcAft>
              <a:buFont typeface="Arial" panose="020B0604020202020204" pitchFamily="34" charset="0"/>
              <a:buNone/>
              <a:defRPr sz="1800" b="1" cap="all" spc="200" baseline="0">
                <a:solidFill>
                  <a:schemeClr val="accent2"/>
                </a:solidFill>
                <a:latin typeface="+mj-lt"/>
              </a:defRPr>
            </a:lvl1pPr>
            <a:lvl2pPr marL="0" indent="0">
              <a:lnSpc>
                <a:spcPct val="100000"/>
              </a:lnSpc>
              <a:spcBef>
                <a:spcPts val="1200"/>
              </a:spcBef>
              <a:spcAft>
                <a:spcPts val="300"/>
              </a:spcAft>
              <a:buNone/>
              <a:defRPr sz="1800" b="1" cap="all">
                <a:solidFill>
                  <a:schemeClr val="accent2"/>
                </a:solidFill>
                <a:latin typeface="+mj-lt"/>
              </a:defRPr>
            </a:lvl2pPr>
            <a:lvl3pPr marL="0" indent="0">
              <a:lnSpc>
                <a:spcPct val="100000"/>
              </a:lnSpc>
              <a:spcBef>
                <a:spcPts val="1200"/>
              </a:spcBef>
              <a:spcAft>
                <a:spcPts val="300"/>
              </a:spcAft>
              <a:buNone/>
              <a:defRPr sz="1800" b="1" cap="all">
                <a:solidFill>
                  <a:schemeClr val="accent2"/>
                </a:solidFill>
                <a:latin typeface="+mj-lt"/>
              </a:defRPr>
            </a:lvl3pPr>
            <a:lvl4pPr marL="0" indent="0">
              <a:lnSpc>
                <a:spcPct val="100000"/>
              </a:lnSpc>
              <a:spcBef>
                <a:spcPts val="1200"/>
              </a:spcBef>
              <a:spcAft>
                <a:spcPts val="300"/>
              </a:spcAft>
              <a:buNone/>
              <a:defRPr sz="1800" b="1" cap="all">
                <a:solidFill>
                  <a:schemeClr val="accent2"/>
                </a:solidFill>
                <a:latin typeface="+mj-lt"/>
              </a:defRPr>
            </a:lvl4pPr>
            <a:lvl5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5pPr>
            <a:lvl6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6pPr>
            <a:lvl7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7pPr>
            <a:lvl8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8pPr>
            <a:lvl9pPr marL="0" indent="0">
              <a:lnSpc>
                <a:spcPct val="100000"/>
              </a:lnSpc>
              <a:spcBef>
                <a:spcPts val="1200"/>
              </a:spcBef>
              <a:spcAft>
                <a:spcPts val="300"/>
              </a:spcAft>
              <a:buFont typeface="Arial" panose="020B0604020202020204" pitchFamily="34" charset="0"/>
              <a:buNone/>
              <a:defRPr sz="1800" b="1" cap="all">
                <a:solidFill>
                  <a:schemeClr val="accent2"/>
                </a:solidFill>
                <a:latin typeface="+mj-lt"/>
              </a:defRPr>
            </a:lvl9pPr>
          </a:lstStyle>
          <a:p>
            <a:pPr lvl="0"/>
            <a:r>
              <a:rPr lang="en-US" dirty="0"/>
              <a:t>Click to add subhead</a:t>
            </a:r>
          </a:p>
        </p:txBody>
      </p:sp>
      <p:sp>
        <p:nvSpPr>
          <p:cNvPr id="14" name="Content Placeholder 13">
            <a:extLst>
              <a:ext uri="{FF2B5EF4-FFF2-40B4-BE49-F238E27FC236}">
                <a16:creationId xmlns:a16="http://schemas.microsoft.com/office/drawing/2014/main" id="{6A4FA1D6-7ADD-AD22-37E9-D78AE1E297DA}"/>
              </a:ext>
            </a:extLst>
          </p:cNvPr>
          <p:cNvSpPr>
            <a:spLocks noGrp="1"/>
          </p:cNvSpPr>
          <p:nvPr>
            <p:ph sz="quarter" idx="13" hasCustomPrompt="1"/>
          </p:nvPr>
        </p:nvSpPr>
        <p:spPr>
          <a:xfrm>
            <a:off x="5349275" y="1839600"/>
            <a:ext cx="6122000" cy="42984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9843E914-DF48-3630-DBA8-2075914F7380}"/>
              </a:ext>
            </a:extLst>
          </p:cNvPr>
          <p:cNvSpPr>
            <a:spLocks noGrp="1"/>
          </p:cNvSpPr>
          <p:nvPr>
            <p:ph type="title"/>
          </p:nvPr>
        </p:nvSpPr>
        <p:spPr>
          <a:xfrm>
            <a:off x="5349275" y="720000"/>
            <a:ext cx="6122000" cy="5616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3611461125"/>
      </p:ext>
    </p:extLst>
  </p:cSld>
  <p:clrMapOvr>
    <a:masterClrMapping/>
  </p:clrMapOvr>
  <p:extLst>
    <p:ext uri="{DCECCB84-F9BA-43D5-87BE-67443E8EF086}">
      <p15:sldGuideLst xmlns:p15="http://schemas.microsoft.com/office/powerpoint/2012/main">
        <p15:guide id="1" orient="horz" pos="453">
          <p15:clr>
            <a:srgbClr val="8F8F8F"/>
          </p15:clr>
        </p15:guide>
        <p15:guide id="4" orient="horz" pos="3866">
          <p15:clr>
            <a:srgbClr val="FF96FF"/>
          </p15:clr>
        </p15:guide>
        <p15:guide id="5" pos="453">
          <p15:clr>
            <a:srgbClr val="FF96FF"/>
          </p15:clr>
        </p15:guide>
        <p15:guide id="6" pos="810">
          <p15:clr>
            <a:srgbClr val="FF96FF"/>
          </p15:clr>
        </p15:guide>
        <p15:guide id="7" pos="1036">
          <p15:clr>
            <a:srgbClr val="FF96FF"/>
          </p15:clr>
        </p15:guide>
        <p15:guide id="8" pos="1393">
          <p15:clr>
            <a:srgbClr val="FF96FF"/>
          </p15:clr>
        </p15:guide>
        <p15:guide id="9" pos="1620">
          <p15:clr>
            <a:srgbClr val="FF96FF"/>
          </p15:clr>
        </p15:guide>
        <p15:guide id="10" pos="1976">
          <p15:clr>
            <a:srgbClr val="FF96FF"/>
          </p15:clr>
        </p15:guide>
        <p15:guide id="11" pos="2203">
          <p15:clr>
            <a:srgbClr val="FF96FF"/>
          </p15:clr>
        </p15:guide>
        <p15:guide id="12" pos="2560">
          <p15:clr>
            <a:srgbClr val="FF96FF"/>
          </p15:clr>
        </p15:guide>
        <p15:guide id="13" pos="2786">
          <p15:clr>
            <a:srgbClr val="FF96FF"/>
          </p15:clr>
        </p15:guide>
        <p15:guide id="14" pos="3143">
          <p15:clr>
            <a:srgbClr val="FF96FF"/>
          </p15:clr>
        </p15:guide>
        <p15:guide id="15" pos="3370">
          <p15:clr>
            <a:srgbClr val="FF96FF"/>
          </p15:clr>
        </p15:guide>
        <p15:guide id="16" pos="3726">
          <p15:clr>
            <a:srgbClr val="FF96FF"/>
          </p15:clr>
        </p15:guide>
        <p15:guide id="17" pos="3953">
          <p15:clr>
            <a:srgbClr val="FF96FF"/>
          </p15:clr>
        </p15:guide>
        <p15:guide id="18" pos="4309">
          <p15:clr>
            <a:srgbClr val="FF96FF"/>
          </p15:clr>
        </p15:guide>
        <p15:guide id="19" pos="4536">
          <p15:clr>
            <a:srgbClr val="FF96FF"/>
          </p15:clr>
        </p15:guide>
        <p15:guide id="20" pos="4893">
          <p15:clr>
            <a:srgbClr val="FF96FF"/>
          </p15:clr>
        </p15:guide>
        <p15:guide id="21" pos="5120">
          <p15:clr>
            <a:srgbClr val="FF96FF"/>
          </p15:clr>
        </p15:guide>
        <p15:guide id="22" pos="5476">
          <p15:clr>
            <a:srgbClr val="FF96FF"/>
          </p15:clr>
        </p15:guide>
        <p15:guide id="23" pos="5703">
          <p15:clr>
            <a:srgbClr val="FF96FF"/>
          </p15:clr>
        </p15:guide>
        <p15:guide id="24" pos="6059">
          <p15:clr>
            <a:srgbClr val="FF96FF"/>
          </p15:clr>
        </p15:guide>
        <p15:guide id="25" pos="6286">
          <p15:clr>
            <a:srgbClr val="FF96FF"/>
          </p15:clr>
        </p15:guide>
        <p15:guide id="26" pos="6643">
          <p15:clr>
            <a:srgbClr val="FF96FF"/>
          </p15:clr>
        </p15:guide>
        <p15:guide id="27" pos="6869">
          <p15:clr>
            <a:srgbClr val="FF96FF"/>
          </p15:clr>
        </p15:guide>
        <p15:guide id="28" pos="7226">
          <p15:clr>
            <a:srgbClr val="FF96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PORT 3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7D76C0-5C22-E359-CE79-F004D2181106}"/>
              </a:ext>
            </a:extLst>
          </p:cNvPr>
          <p:cNvSpPr/>
          <p:nvPr userDrawn="1"/>
        </p:nvSpPr>
        <p:spPr>
          <a:xfrm>
            <a:off x="0" y="0"/>
            <a:ext cx="5911200" cy="6858000"/>
          </a:xfrm>
          <a:prstGeom prst="rect">
            <a:avLst/>
          </a:prstGeom>
          <a:gradFill>
            <a:gsLst>
              <a:gs pos="60000">
                <a:schemeClr val="accent1"/>
              </a:gs>
              <a:gs pos="86000">
                <a:srgbClr val="1F538F"/>
              </a:gs>
              <a:gs pos="100000">
                <a:schemeClr val="accent3"/>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p:txBody>
          <a:bodyPr/>
          <a:lstStyle>
            <a:lvl1pPr>
              <a:defRPr>
                <a:solidFill>
                  <a:schemeClr val="bg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bg1"/>
                </a:solidFill>
              </a:defRPr>
            </a:lvl1pPr>
          </a:lstStyle>
          <a:p>
            <a:fld id="{2DDEA8E7-5F55-4A60-8EF9-470692FC5635}" type="slidenum">
              <a:rPr lang="en-US" smtClean="0"/>
              <a:pPr/>
              <a:t>‹#›</a:t>
            </a:fld>
            <a:endParaRPr lang="en-US"/>
          </a:p>
        </p:txBody>
      </p:sp>
      <p:sp>
        <p:nvSpPr>
          <p:cNvPr id="7" name="Line top Placeholder 20">
            <a:extLst>
              <a:ext uri="{FF2B5EF4-FFF2-40B4-BE49-F238E27FC236}">
                <a16:creationId xmlns:a16="http://schemas.microsoft.com/office/drawing/2014/main" id="{72D36FB3-7B4E-797E-A42C-8E78112DC05B}"/>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2" name="Title 1">
            <a:extLst>
              <a:ext uri="{FF2B5EF4-FFF2-40B4-BE49-F238E27FC236}">
                <a16:creationId xmlns:a16="http://schemas.microsoft.com/office/drawing/2014/main" id="{27FEF4BC-6E95-E773-0639-620E420EBE1F}"/>
              </a:ext>
            </a:extLst>
          </p:cNvPr>
          <p:cNvSpPr>
            <a:spLocks noGrp="1"/>
          </p:cNvSpPr>
          <p:nvPr>
            <p:ph type="title"/>
          </p:nvPr>
        </p:nvSpPr>
        <p:spPr>
          <a:xfrm>
            <a:off x="719138" y="720000"/>
            <a:ext cx="4629600" cy="2530800"/>
          </a:xfrm>
        </p:spPr>
        <p:txBody>
          <a:bodyPr/>
          <a:lstStyle>
            <a:lvl1pPr>
              <a:defRPr>
                <a:solidFill>
                  <a:schemeClr val="bg1"/>
                </a:solidFill>
              </a:defRPr>
            </a:lvl1pPr>
          </a:lstStyle>
          <a:p>
            <a:r>
              <a:rPr lang="en-US" dirty="0"/>
              <a:t>Click to edit Master title style</a:t>
            </a:r>
            <a:endParaRPr lang="en-GB" dirty="0"/>
          </a:p>
        </p:txBody>
      </p:sp>
      <p:sp>
        <p:nvSpPr>
          <p:cNvPr id="10" name="Content Placeholder 13">
            <a:extLst>
              <a:ext uri="{FF2B5EF4-FFF2-40B4-BE49-F238E27FC236}">
                <a16:creationId xmlns:a16="http://schemas.microsoft.com/office/drawing/2014/main" id="{ADAE3EDE-9CDD-1054-DBC1-D9F83A0100DE}"/>
              </a:ext>
            </a:extLst>
          </p:cNvPr>
          <p:cNvSpPr>
            <a:spLocks noGrp="1"/>
          </p:cNvSpPr>
          <p:nvPr>
            <p:ph sz="quarter" idx="13" hasCustomPrompt="1"/>
          </p:nvPr>
        </p:nvSpPr>
        <p:spPr>
          <a:xfrm>
            <a:off x="6280802" y="720000"/>
            <a:ext cx="2412348" cy="25308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13">
            <a:extLst>
              <a:ext uri="{FF2B5EF4-FFF2-40B4-BE49-F238E27FC236}">
                <a16:creationId xmlns:a16="http://schemas.microsoft.com/office/drawing/2014/main" id="{8629CEFB-CC46-A8B8-01A0-9FC67CBA2F49}"/>
              </a:ext>
            </a:extLst>
          </p:cNvPr>
          <p:cNvSpPr>
            <a:spLocks noGrp="1"/>
          </p:cNvSpPr>
          <p:nvPr>
            <p:ph sz="quarter" idx="25" hasCustomPrompt="1"/>
          </p:nvPr>
        </p:nvSpPr>
        <p:spPr>
          <a:xfrm>
            <a:off x="9062752" y="720000"/>
            <a:ext cx="2412348" cy="25308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3">
            <a:extLst>
              <a:ext uri="{FF2B5EF4-FFF2-40B4-BE49-F238E27FC236}">
                <a16:creationId xmlns:a16="http://schemas.microsoft.com/office/drawing/2014/main" id="{277AD4A9-73AA-FC1E-DFE4-E50DD96AC8A9}"/>
              </a:ext>
            </a:extLst>
          </p:cNvPr>
          <p:cNvSpPr>
            <a:spLocks noGrp="1"/>
          </p:cNvSpPr>
          <p:nvPr>
            <p:ph sz="quarter" idx="26" hasCustomPrompt="1"/>
          </p:nvPr>
        </p:nvSpPr>
        <p:spPr>
          <a:xfrm>
            <a:off x="6280802" y="3607201"/>
            <a:ext cx="2412348" cy="25308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13">
            <a:extLst>
              <a:ext uri="{FF2B5EF4-FFF2-40B4-BE49-F238E27FC236}">
                <a16:creationId xmlns:a16="http://schemas.microsoft.com/office/drawing/2014/main" id="{50F43CDD-BB71-2518-2700-3FC4FD0DB8F2}"/>
              </a:ext>
            </a:extLst>
          </p:cNvPr>
          <p:cNvSpPr>
            <a:spLocks noGrp="1"/>
          </p:cNvSpPr>
          <p:nvPr>
            <p:ph sz="quarter" idx="27" hasCustomPrompt="1"/>
          </p:nvPr>
        </p:nvSpPr>
        <p:spPr>
          <a:xfrm>
            <a:off x="9062752" y="3607201"/>
            <a:ext cx="2412348" cy="25308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5">
            <a:extLst>
              <a:ext uri="{FF2B5EF4-FFF2-40B4-BE49-F238E27FC236}">
                <a16:creationId xmlns:a16="http://schemas.microsoft.com/office/drawing/2014/main" id="{2D123BC9-B849-5E02-3DDF-B103F55291D8}"/>
              </a:ext>
            </a:extLst>
          </p:cNvPr>
          <p:cNvSpPr>
            <a:spLocks noGrp="1"/>
          </p:cNvSpPr>
          <p:nvPr>
            <p:ph sz="quarter" idx="12"/>
          </p:nvPr>
        </p:nvSpPr>
        <p:spPr>
          <a:xfrm>
            <a:off x="719138" y="3610800"/>
            <a:ext cx="4629600" cy="2530800"/>
          </a:xfrm>
        </p:spPr>
        <p:txBody>
          <a:bodyPr/>
          <a:lstStyle>
            <a:lvl1pPr>
              <a:defRPr>
                <a:solidFill>
                  <a:schemeClr val="bg1"/>
                </a:solidFill>
              </a:defRPr>
            </a:lvl1pPr>
            <a:lvl2pPr>
              <a:buClr>
                <a:srgbClr val="9EC3E1"/>
              </a:buClr>
              <a:defRPr>
                <a:solidFill>
                  <a:schemeClr val="bg1"/>
                </a:solidFill>
              </a:defRPr>
            </a:lvl2pPr>
            <a:lvl3pPr>
              <a:buClr>
                <a:srgbClr val="9EC3E1"/>
              </a:buClr>
              <a:defRPr>
                <a:solidFill>
                  <a:schemeClr val="bg1"/>
                </a:solidFill>
              </a:defRPr>
            </a:lvl3pPr>
            <a:lvl4pPr>
              <a:defRPr>
                <a:solidFill>
                  <a:schemeClr val="bg1"/>
                </a:solidFill>
              </a:defRPr>
            </a:lvl4pPr>
            <a:lvl5pPr>
              <a:defRPr>
                <a:solidFill>
                  <a:schemeClr val="bg1"/>
                </a:solidFill>
              </a:defRPr>
            </a:lvl5pPr>
            <a:lvl6pPr>
              <a:defRPr>
                <a:solidFill>
                  <a:schemeClr val="accent3"/>
                </a:solidFill>
              </a:defRPr>
            </a:lvl6pPr>
            <a:lvl7pPr>
              <a:defRPr>
                <a:solidFill>
                  <a:srgbClr val="9EC3E1"/>
                </a:solidFill>
              </a:defRPr>
            </a:lvl7pPr>
            <a:lvl8pPr>
              <a:defRPr>
                <a:solidFill>
                  <a:schemeClr val="bg1"/>
                </a:solidFill>
              </a:defRPr>
            </a:lvl8pPr>
            <a:lvl9pPr>
              <a:defRPr>
                <a:solidFill>
                  <a:srgbClr val="9EC3E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79728241"/>
      </p:ext>
    </p:extLst>
  </p:cSld>
  <p:clrMapOvr>
    <a:masterClrMapping/>
  </p:clrMapOvr>
  <p:extLst>
    <p:ext uri="{DCECCB84-F9BA-43D5-87BE-67443E8EF086}">
      <p15:sldGuideLst xmlns:p15="http://schemas.microsoft.com/office/powerpoint/2012/main">
        <p15:guide id="1" orient="horz" pos="453" userDrawn="1">
          <p15:clr>
            <a:srgbClr val="8F8F8F"/>
          </p15:clr>
        </p15:guide>
        <p15:guide id="3" orient="horz" pos="2047"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guide id="29" orient="horz" pos="2273" userDrawn="1">
          <p15:clr>
            <a:srgbClr val="FF96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PORT 5 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p:txBody>
          <a:bodyPr/>
          <a:lstStyle>
            <a:lvl1pPr>
              <a:defRPr>
                <a:solidFill>
                  <a:schemeClr val="accent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accent1"/>
                </a:solidFill>
              </a:defRPr>
            </a:lvl1pPr>
          </a:lstStyle>
          <a:p>
            <a:fld id="{2DDEA8E7-5F55-4A60-8EF9-470692FC5635}" type="slidenum">
              <a:rPr lang="en-US" smtClean="0"/>
              <a:pPr/>
              <a:t>‹#›</a:t>
            </a:fld>
            <a:endParaRPr lang="en-US"/>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5" name="Title 4">
            <a:extLst>
              <a:ext uri="{FF2B5EF4-FFF2-40B4-BE49-F238E27FC236}">
                <a16:creationId xmlns:a16="http://schemas.microsoft.com/office/drawing/2014/main" id="{EB9116D4-9E24-FD39-596E-CABCC8754956}"/>
              </a:ext>
            </a:extLst>
          </p:cNvPr>
          <p:cNvSpPr>
            <a:spLocks noGrp="1"/>
          </p:cNvSpPr>
          <p:nvPr>
            <p:ph type="title"/>
          </p:nvPr>
        </p:nvSpPr>
        <p:spPr>
          <a:xfrm>
            <a:off x="719138" y="720000"/>
            <a:ext cx="2417762" cy="2530800"/>
          </a:xfrm>
        </p:spPr>
        <p:txBody>
          <a:bodyPr/>
          <a:lstStyle/>
          <a:p>
            <a:r>
              <a:rPr lang="en-US" dirty="0"/>
              <a:t>Click to edit Master title style</a:t>
            </a:r>
            <a:endParaRPr lang="en-GB" dirty="0"/>
          </a:p>
        </p:txBody>
      </p:sp>
      <p:sp>
        <p:nvSpPr>
          <p:cNvPr id="16" name="Content Placeholder 15">
            <a:extLst>
              <a:ext uri="{FF2B5EF4-FFF2-40B4-BE49-F238E27FC236}">
                <a16:creationId xmlns:a16="http://schemas.microsoft.com/office/drawing/2014/main" id="{AAC1FBFE-B73D-7F3E-861B-16D1159B45C4}"/>
              </a:ext>
            </a:extLst>
          </p:cNvPr>
          <p:cNvSpPr>
            <a:spLocks noGrp="1"/>
          </p:cNvSpPr>
          <p:nvPr>
            <p:ph sz="quarter" idx="12"/>
          </p:nvPr>
        </p:nvSpPr>
        <p:spPr>
          <a:xfrm>
            <a:off x="720000" y="3607199"/>
            <a:ext cx="5195025" cy="2530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Content Placeholder 17">
            <a:extLst>
              <a:ext uri="{FF2B5EF4-FFF2-40B4-BE49-F238E27FC236}">
                <a16:creationId xmlns:a16="http://schemas.microsoft.com/office/drawing/2014/main" id="{821355AA-2A1E-CBAB-020F-D1DB8E942258}"/>
              </a:ext>
            </a:extLst>
          </p:cNvPr>
          <p:cNvSpPr>
            <a:spLocks noGrp="1"/>
          </p:cNvSpPr>
          <p:nvPr>
            <p:ph sz="quarter" idx="13"/>
          </p:nvPr>
        </p:nvSpPr>
        <p:spPr>
          <a:xfrm>
            <a:off x="3498000" y="720000"/>
            <a:ext cx="2417763"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17">
            <a:extLst>
              <a:ext uri="{FF2B5EF4-FFF2-40B4-BE49-F238E27FC236}">
                <a16:creationId xmlns:a16="http://schemas.microsoft.com/office/drawing/2014/main" id="{C93BC420-F68F-9B1C-F5A8-F0BAD3B826C1}"/>
              </a:ext>
            </a:extLst>
          </p:cNvPr>
          <p:cNvSpPr>
            <a:spLocks noGrp="1"/>
          </p:cNvSpPr>
          <p:nvPr>
            <p:ph sz="quarter" idx="14"/>
          </p:nvPr>
        </p:nvSpPr>
        <p:spPr>
          <a:xfrm>
            <a:off x="6275387" y="720000"/>
            <a:ext cx="2417763"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17">
            <a:extLst>
              <a:ext uri="{FF2B5EF4-FFF2-40B4-BE49-F238E27FC236}">
                <a16:creationId xmlns:a16="http://schemas.microsoft.com/office/drawing/2014/main" id="{A5B5E373-4E3B-480D-73B7-5EE07093D499}"/>
              </a:ext>
            </a:extLst>
          </p:cNvPr>
          <p:cNvSpPr>
            <a:spLocks noGrp="1"/>
          </p:cNvSpPr>
          <p:nvPr>
            <p:ph sz="quarter" idx="15"/>
          </p:nvPr>
        </p:nvSpPr>
        <p:spPr>
          <a:xfrm>
            <a:off x="9055099" y="720000"/>
            <a:ext cx="2417763"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Content Placeholder 17">
            <a:extLst>
              <a:ext uri="{FF2B5EF4-FFF2-40B4-BE49-F238E27FC236}">
                <a16:creationId xmlns:a16="http://schemas.microsoft.com/office/drawing/2014/main" id="{057CD0C9-80B1-7549-1BFB-01E5CBEA35B4}"/>
              </a:ext>
            </a:extLst>
          </p:cNvPr>
          <p:cNvSpPr>
            <a:spLocks noGrp="1"/>
          </p:cNvSpPr>
          <p:nvPr>
            <p:ph sz="quarter" idx="16"/>
          </p:nvPr>
        </p:nvSpPr>
        <p:spPr>
          <a:xfrm>
            <a:off x="6275387" y="3606800"/>
            <a:ext cx="2417763"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Content Placeholder 17">
            <a:extLst>
              <a:ext uri="{FF2B5EF4-FFF2-40B4-BE49-F238E27FC236}">
                <a16:creationId xmlns:a16="http://schemas.microsoft.com/office/drawing/2014/main" id="{B322A81B-E399-B159-6C94-498E77BEEE0E}"/>
              </a:ext>
            </a:extLst>
          </p:cNvPr>
          <p:cNvSpPr>
            <a:spLocks noGrp="1"/>
          </p:cNvSpPr>
          <p:nvPr>
            <p:ph sz="quarter" idx="17"/>
          </p:nvPr>
        </p:nvSpPr>
        <p:spPr>
          <a:xfrm>
            <a:off x="9055099" y="3606800"/>
            <a:ext cx="2417763"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10847988"/>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2047" userDrawn="1">
          <p15:clr>
            <a:srgbClr val="FF96FF"/>
          </p15:clr>
        </p15:guide>
        <p15:guide id="5" orient="horz" pos="2273" userDrawn="1">
          <p15:clr>
            <a:srgbClr val="FF96FF"/>
          </p15:clr>
        </p15:guide>
        <p15:guide id="6" orient="horz" pos="3866" userDrawn="1">
          <p15:clr>
            <a:srgbClr val="FF96FF"/>
          </p15:clr>
        </p15:guide>
        <p15:guide id="7" pos="453" userDrawn="1">
          <p15:clr>
            <a:srgbClr val="FF96FF"/>
          </p15:clr>
        </p15:guide>
        <p15:guide id="8" pos="810" userDrawn="1">
          <p15:clr>
            <a:srgbClr val="FF96FF"/>
          </p15:clr>
        </p15:guide>
        <p15:guide id="9" pos="1036" userDrawn="1">
          <p15:clr>
            <a:srgbClr val="FF96FF"/>
          </p15:clr>
        </p15:guide>
        <p15:guide id="10" pos="1393" userDrawn="1">
          <p15:clr>
            <a:srgbClr val="FF96FF"/>
          </p15:clr>
        </p15:guide>
        <p15:guide id="11" pos="1620" userDrawn="1">
          <p15:clr>
            <a:srgbClr val="FF96FF"/>
          </p15:clr>
        </p15:guide>
        <p15:guide id="12" pos="1976" userDrawn="1">
          <p15:clr>
            <a:srgbClr val="FF96FF"/>
          </p15:clr>
        </p15:guide>
        <p15:guide id="13" pos="2203" userDrawn="1">
          <p15:clr>
            <a:srgbClr val="FF96FF"/>
          </p15:clr>
        </p15:guide>
        <p15:guide id="14" pos="2560" userDrawn="1">
          <p15:clr>
            <a:srgbClr val="FF96FF"/>
          </p15:clr>
        </p15:guide>
        <p15:guide id="15" pos="2786" userDrawn="1">
          <p15:clr>
            <a:srgbClr val="FF96FF"/>
          </p15:clr>
        </p15:guide>
        <p15:guide id="16" pos="3143" userDrawn="1">
          <p15:clr>
            <a:srgbClr val="FF96FF"/>
          </p15:clr>
        </p15:guide>
        <p15:guide id="17" pos="3370" userDrawn="1">
          <p15:clr>
            <a:srgbClr val="FF96FF"/>
          </p15:clr>
        </p15:guide>
        <p15:guide id="18" pos="3726" userDrawn="1">
          <p15:clr>
            <a:srgbClr val="FF96FF"/>
          </p15:clr>
        </p15:guide>
        <p15:guide id="19" pos="3953" userDrawn="1">
          <p15:clr>
            <a:srgbClr val="FF96FF"/>
          </p15:clr>
        </p15:guide>
        <p15:guide id="20" pos="4309" userDrawn="1">
          <p15:clr>
            <a:srgbClr val="FF96FF"/>
          </p15:clr>
        </p15:guide>
        <p15:guide id="21" pos="4536" userDrawn="1">
          <p15:clr>
            <a:srgbClr val="FF96FF"/>
          </p15:clr>
        </p15:guide>
        <p15:guide id="22" pos="4893" userDrawn="1">
          <p15:clr>
            <a:srgbClr val="FF96FF"/>
          </p15:clr>
        </p15:guide>
        <p15:guide id="23" pos="5120" userDrawn="1">
          <p15:clr>
            <a:srgbClr val="FF96FF"/>
          </p15:clr>
        </p15:guide>
        <p15:guide id="24" pos="5476" userDrawn="1">
          <p15:clr>
            <a:srgbClr val="FF96FF"/>
          </p15:clr>
        </p15:guide>
        <p15:guide id="25" pos="5703" userDrawn="1">
          <p15:clr>
            <a:srgbClr val="FF96FF"/>
          </p15:clr>
        </p15:guide>
        <p15:guide id="26" pos="6059" userDrawn="1">
          <p15:clr>
            <a:srgbClr val="FF96FF"/>
          </p15:clr>
        </p15:guide>
        <p15:guide id="27" pos="6286" userDrawn="1">
          <p15:clr>
            <a:srgbClr val="FF96FF"/>
          </p15:clr>
        </p15:guide>
        <p15:guide id="28" pos="6643" userDrawn="1">
          <p15:clr>
            <a:srgbClr val="FF96FF"/>
          </p15:clr>
        </p15:guide>
        <p15:guide id="29" pos="6869" userDrawn="1">
          <p15:clr>
            <a:srgbClr val="FF96FF"/>
          </p15:clr>
        </p15:guide>
        <p15:guide id="30" pos="7226" userDrawn="1">
          <p15:clr>
            <a:srgbClr val="FF96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PORT 5 Content 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C26CBF-9D3D-15DE-A3B6-1F8AC80A3E0C}"/>
              </a:ext>
            </a:extLst>
          </p:cNvPr>
          <p:cNvSpPr/>
          <p:nvPr userDrawn="1"/>
        </p:nvSpPr>
        <p:spPr>
          <a:xfrm>
            <a:off x="0" y="0"/>
            <a:ext cx="3135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a:xfrm>
            <a:off x="1115138" y="6439469"/>
            <a:ext cx="1828800" cy="180000"/>
          </a:xfrm>
        </p:spPr>
        <p:txBody>
          <a:bodyPr/>
          <a:lstStyle>
            <a:lvl1pPr>
              <a:defRPr>
                <a:solidFill>
                  <a:schemeClr val="bg1"/>
                </a:solidFill>
              </a:defRPr>
            </a:lvl1pPr>
          </a:lstStyle>
          <a:p>
            <a:fld id="{197DF7FC-2311-4E03-AAFE-2DADE0839E10}" type="datetime4">
              <a:rPr lang="en-US" smtClean="0"/>
              <a:pPr/>
              <a:t>May 16, 2025</a:t>
            </a:fld>
            <a:endParaRPr lang="en-US" dirty="0"/>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bg1"/>
                </a:solidFill>
              </a:defRPr>
            </a:lvl1pPr>
          </a:lstStyle>
          <a:p>
            <a:fld id="{2DDEA8E7-5F55-4A60-8EF9-470692FC5635}" type="slidenum">
              <a:rPr lang="en-US" smtClean="0"/>
              <a:pPr/>
              <a:t>‹#›</a:t>
            </a:fld>
            <a:endParaRPr lang="en-US" dirty="0"/>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5" name="Title 4">
            <a:extLst>
              <a:ext uri="{FF2B5EF4-FFF2-40B4-BE49-F238E27FC236}">
                <a16:creationId xmlns:a16="http://schemas.microsoft.com/office/drawing/2014/main" id="{EB9116D4-9E24-FD39-596E-CABCC8754956}"/>
              </a:ext>
            </a:extLst>
          </p:cNvPr>
          <p:cNvSpPr>
            <a:spLocks noGrp="1"/>
          </p:cNvSpPr>
          <p:nvPr>
            <p:ph type="title"/>
          </p:nvPr>
        </p:nvSpPr>
        <p:spPr>
          <a:xfrm>
            <a:off x="719138" y="720000"/>
            <a:ext cx="2224800" cy="2530800"/>
          </a:xfrm>
        </p:spPr>
        <p:txBody>
          <a:bodyPr/>
          <a:lstStyle>
            <a:lvl1pPr>
              <a:defRPr>
                <a:solidFill>
                  <a:schemeClr val="bg1"/>
                </a:solidFill>
              </a:defRPr>
            </a:lvl1pPr>
          </a:lstStyle>
          <a:p>
            <a:r>
              <a:rPr lang="en-US" dirty="0"/>
              <a:t>Click to edit Master title style</a:t>
            </a:r>
            <a:endParaRPr lang="en-GB" dirty="0"/>
          </a:p>
        </p:txBody>
      </p:sp>
      <p:sp>
        <p:nvSpPr>
          <p:cNvPr id="18" name="Content Placeholder 17">
            <a:extLst>
              <a:ext uri="{FF2B5EF4-FFF2-40B4-BE49-F238E27FC236}">
                <a16:creationId xmlns:a16="http://schemas.microsoft.com/office/drawing/2014/main" id="{821355AA-2A1E-CBAB-020F-D1DB8E942258}"/>
              </a:ext>
            </a:extLst>
          </p:cNvPr>
          <p:cNvSpPr>
            <a:spLocks noGrp="1"/>
          </p:cNvSpPr>
          <p:nvPr>
            <p:ph sz="quarter" idx="13"/>
          </p:nvPr>
        </p:nvSpPr>
        <p:spPr>
          <a:xfrm>
            <a:off x="3498000" y="720000"/>
            <a:ext cx="5195150"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17">
            <a:extLst>
              <a:ext uri="{FF2B5EF4-FFF2-40B4-BE49-F238E27FC236}">
                <a16:creationId xmlns:a16="http://schemas.microsoft.com/office/drawing/2014/main" id="{A5B5E373-4E3B-480D-73B7-5EE07093D499}"/>
              </a:ext>
            </a:extLst>
          </p:cNvPr>
          <p:cNvSpPr>
            <a:spLocks noGrp="1"/>
          </p:cNvSpPr>
          <p:nvPr>
            <p:ph sz="quarter" idx="15"/>
          </p:nvPr>
        </p:nvSpPr>
        <p:spPr>
          <a:xfrm>
            <a:off x="9055099" y="720000"/>
            <a:ext cx="2417763"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Content Placeholder 17">
            <a:extLst>
              <a:ext uri="{FF2B5EF4-FFF2-40B4-BE49-F238E27FC236}">
                <a16:creationId xmlns:a16="http://schemas.microsoft.com/office/drawing/2014/main" id="{057CD0C9-80B1-7549-1BFB-01E5CBEA35B4}"/>
              </a:ext>
            </a:extLst>
          </p:cNvPr>
          <p:cNvSpPr>
            <a:spLocks noGrp="1"/>
          </p:cNvSpPr>
          <p:nvPr>
            <p:ph sz="quarter" idx="16"/>
          </p:nvPr>
        </p:nvSpPr>
        <p:spPr>
          <a:xfrm>
            <a:off x="3498000" y="3606800"/>
            <a:ext cx="5195150"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Content Placeholder 17">
            <a:extLst>
              <a:ext uri="{FF2B5EF4-FFF2-40B4-BE49-F238E27FC236}">
                <a16:creationId xmlns:a16="http://schemas.microsoft.com/office/drawing/2014/main" id="{B322A81B-E399-B159-6C94-498E77BEEE0E}"/>
              </a:ext>
            </a:extLst>
          </p:cNvPr>
          <p:cNvSpPr>
            <a:spLocks noGrp="1"/>
          </p:cNvSpPr>
          <p:nvPr>
            <p:ph sz="quarter" idx="17"/>
          </p:nvPr>
        </p:nvSpPr>
        <p:spPr>
          <a:xfrm>
            <a:off x="9055099" y="3606800"/>
            <a:ext cx="2417763"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53C86090-9697-9AEF-C893-5B4EBE1CA3B2}"/>
              </a:ext>
            </a:extLst>
          </p:cNvPr>
          <p:cNvSpPr>
            <a:spLocks noGrp="1"/>
          </p:cNvSpPr>
          <p:nvPr>
            <p:ph sz="quarter" idx="12"/>
          </p:nvPr>
        </p:nvSpPr>
        <p:spPr>
          <a:xfrm>
            <a:off x="719138" y="3610800"/>
            <a:ext cx="2224800" cy="2530800"/>
          </a:xfrm>
        </p:spPr>
        <p:txBody>
          <a:bodyPr/>
          <a:lstStyle>
            <a:lvl1pPr>
              <a:defRPr>
                <a:solidFill>
                  <a:schemeClr val="bg1"/>
                </a:solidFill>
              </a:defRPr>
            </a:lvl1pPr>
            <a:lvl2pPr>
              <a:buClr>
                <a:srgbClr val="9EC3E1"/>
              </a:buClr>
              <a:defRPr>
                <a:solidFill>
                  <a:schemeClr val="bg1"/>
                </a:solidFill>
              </a:defRPr>
            </a:lvl2pPr>
            <a:lvl3pPr>
              <a:buClr>
                <a:srgbClr val="9EC3E1"/>
              </a:buClr>
              <a:defRPr>
                <a:solidFill>
                  <a:schemeClr val="bg1"/>
                </a:solidFill>
              </a:defRPr>
            </a:lvl3pPr>
            <a:lvl4pPr>
              <a:defRPr>
                <a:solidFill>
                  <a:schemeClr val="bg1"/>
                </a:solidFill>
              </a:defRPr>
            </a:lvl4pPr>
            <a:lvl5pPr>
              <a:defRPr>
                <a:solidFill>
                  <a:schemeClr val="bg1"/>
                </a:solidFill>
              </a:defRPr>
            </a:lvl5pPr>
            <a:lvl6pPr>
              <a:defRPr>
                <a:solidFill>
                  <a:schemeClr val="accent3"/>
                </a:solidFill>
              </a:defRPr>
            </a:lvl6pPr>
            <a:lvl7pPr>
              <a:defRPr>
                <a:solidFill>
                  <a:srgbClr val="9EC3E1"/>
                </a:solidFill>
              </a:defRPr>
            </a:lvl7pPr>
            <a:lvl8pPr>
              <a:defRPr>
                <a:solidFill>
                  <a:schemeClr val="bg1"/>
                </a:solidFill>
              </a:defRPr>
            </a:lvl8pPr>
            <a:lvl9pPr>
              <a:defRPr>
                <a:solidFill>
                  <a:srgbClr val="9EC3E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27286243"/>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2047" userDrawn="1">
          <p15:clr>
            <a:srgbClr val="FF96FF"/>
          </p15:clr>
        </p15:guide>
        <p15:guide id="5" orient="horz" pos="2273" userDrawn="1">
          <p15:clr>
            <a:srgbClr val="FF96FF"/>
          </p15:clr>
        </p15:guide>
        <p15:guide id="6" orient="horz" pos="3866" userDrawn="1">
          <p15:clr>
            <a:srgbClr val="FF96FF"/>
          </p15:clr>
        </p15:guide>
        <p15:guide id="7" pos="453" userDrawn="1">
          <p15:clr>
            <a:srgbClr val="FF96FF"/>
          </p15:clr>
        </p15:guide>
        <p15:guide id="8" pos="810" userDrawn="1">
          <p15:clr>
            <a:srgbClr val="FF96FF"/>
          </p15:clr>
        </p15:guide>
        <p15:guide id="9" pos="1036" userDrawn="1">
          <p15:clr>
            <a:srgbClr val="FF96FF"/>
          </p15:clr>
        </p15:guide>
        <p15:guide id="10" pos="1393" userDrawn="1">
          <p15:clr>
            <a:srgbClr val="FF96FF"/>
          </p15:clr>
        </p15:guide>
        <p15:guide id="11" pos="1620" userDrawn="1">
          <p15:clr>
            <a:srgbClr val="FF96FF"/>
          </p15:clr>
        </p15:guide>
        <p15:guide id="12" pos="1976" userDrawn="1">
          <p15:clr>
            <a:srgbClr val="FF96FF"/>
          </p15:clr>
        </p15:guide>
        <p15:guide id="13" pos="2203" userDrawn="1">
          <p15:clr>
            <a:srgbClr val="FF96FF"/>
          </p15:clr>
        </p15:guide>
        <p15:guide id="14" pos="2560" userDrawn="1">
          <p15:clr>
            <a:srgbClr val="FF96FF"/>
          </p15:clr>
        </p15:guide>
        <p15:guide id="15" pos="2786" userDrawn="1">
          <p15:clr>
            <a:srgbClr val="FF96FF"/>
          </p15:clr>
        </p15:guide>
        <p15:guide id="16" pos="3143" userDrawn="1">
          <p15:clr>
            <a:srgbClr val="FF96FF"/>
          </p15:clr>
        </p15:guide>
        <p15:guide id="17" pos="3370" userDrawn="1">
          <p15:clr>
            <a:srgbClr val="FF96FF"/>
          </p15:clr>
        </p15:guide>
        <p15:guide id="18" pos="3726" userDrawn="1">
          <p15:clr>
            <a:srgbClr val="FF96FF"/>
          </p15:clr>
        </p15:guide>
        <p15:guide id="19" pos="3953" userDrawn="1">
          <p15:clr>
            <a:srgbClr val="FF96FF"/>
          </p15:clr>
        </p15:guide>
        <p15:guide id="20" pos="4309" userDrawn="1">
          <p15:clr>
            <a:srgbClr val="FF96FF"/>
          </p15:clr>
        </p15:guide>
        <p15:guide id="21" pos="4536" userDrawn="1">
          <p15:clr>
            <a:srgbClr val="FF96FF"/>
          </p15:clr>
        </p15:guide>
        <p15:guide id="22" pos="4893" userDrawn="1">
          <p15:clr>
            <a:srgbClr val="FF96FF"/>
          </p15:clr>
        </p15:guide>
        <p15:guide id="23" pos="5120" userDrawn="1">
          <p15:clr>
            <a:srgbClr val="FF96FF"/>
          </p15:clr>
        </p15:guide>
        <p15:guide id="24" pos="5476" userDrawn="1">
          <p15:clr>
            <a:srgbClr val="FF96FF"/>
          </p15:clr>
        </p15:guide>
        <p15:guide id="25" pos="5703" userDrawn="1">
          <p15:clr>
            <a:srgbClr val="FF96FF"/>
          </p15:clr>
        </p15:guide>
        <p15:guide id="26" pos="6059" userDrawn="1">
          <p15:clr>
            <a:srgbClr val="FF96FF"/>
          </p15:clr>
        </p15:guide>
        <p15:guide id="27" pos="6286" userDrawn="1">
          <p15:clr>
            <a:srgbClr val="FF96FF"/>
          </p15:clr>
        </p15:guide>
        <p15:guide id="28" pos="6643" userDrawn="1">
          <p15:clr>
            <a:srgbClr val="FF96FF"/>
          </p15:clr>
        </p15:guide>
        <p15:guide id="29" pos="6869" userDrawn="1">
          <p15:clr>
            <a:srgbClr val="FF96FF"/>
          </p15:clr>
        </p15:guide>
        <p15:guide id="30" pos="7226" userDrawn="1">
          <p15:clr>
            <a:srgbClr val="FF96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PORT 5 Content C">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292795-53E5-D4AE-7881-39C23A693A20}"/>
              </a:ext>
            </a:extLst>
          </p:cNvPr>
          <p:cNvSpPr/>
          <p:nvPr userDrawn="1"/>
        </p:nvSpPr>
        <p:spPr>
          <a:xfrm>
            <a:off x="9053512" y="0"/>
            <a:ext cx="3138487" cy="6858000"/>
          </a:xfrm>
          <a:prstGeom prst="rect">
            <a:avLst/>
          </a:prstGeom>
          <a:solidFill>
            <a:srgbClr val="EAEAEA">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p:txBody>
          <a:bodyPr/>
          <a:lstStyle>
            <a:lvl1pPr>
              <a:defRPr>
                <a:solidFill>
                  <a:schemeClr val="accent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accent1"/>
                </a:solidFill>
              </a:defRPr>
            </a:lvl1pPr>
          </a:lstStyle>
          <a:p>
            <a:fld id="{2DDEA8E7-5F55-4A60-8EF9-470692FC5635}" type="slidenum">
              <a:rPr lang="en-US" smtClean="0"/>
              <a:pPr/>
              <a:t>‹#›</a:t>
            </a:fld>
            <a:endParaRPr lang="en-US"/>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8" name="Content Placeholder 17">
            <a:extLst>
              <a:ext uri="{FF2B5EF4-FFF2-40B4-BE49-F238E27FC236}">
                <a16:creationId xmlns:a16="http://schemas.microsoft.com/office/drawing/2014/main" id="{821355AA-2A1E-CBAB-020F-D1DB8E942258}"/>
              </a:ext>
            </a:extLst>
          </p:cNvPr>
          <p:cNvSpPr>
            <a:spLocks noGrp="1"/>
          </p:cNvSpPr>
          <p:nvPr>
            <p:ph sz="quarter" idx="13"/>
          </p:nvPr>
        </p:nvSpPr>
        <p:spPr>
          <a:xfrm>
            <a:off x="3498000" y="720000"/>
            <a:ext cx="5195150"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17">
            <a:extLst>
              <a:ext uri="{FF2B5EF4-FFF2-40B4-BE49-F238E27FC236}">
                <a16:creationId xmlns:a16="http://schemas.microsoft.com/office/drawing/2014/main" id="{A5B5E373-4E3B-480D-73B7-5EE07093D499}"/>
              </a:ext>
            </a:extLst>
          </p:cNvPr>
          <p:cNvSpPr>
            <a:spLocks noGrp="1"/>
          </p:cNvSpPr>
          <p:nvPr>
            <p:ph sz="quarter" idx="15"/>
          </p:nvPr>
        </p:nvSpPr>
        <p:spPr>
          <a:xfrm>
            <a:off x="9212062" y="720000"/>
            <a:ext cx="2260800"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Content Placeholder 17">
            <a:extLst>
              <a:ext uri="{FF2B5EF4-FFF2-40B4-BE49-F238E27FC236}">
                <a16:creationId xmlns:a16="http://schemas.microsoft.com/office/drawing/2014/main" id="{057CD0C9-80B1-7549-1BFB-01E5CBEA35B4}"/>
              </a:ext>
            </a:extLst>
          </p:cNvPr>
          <p:cNvSpPr>
            <a:spLocks noGrp="1"/>
          </p:cNvSpPr>
          <p:nvPr>
            <p:ph sz="quarter" idx="16"/>
          </p:nvPr>
        </p:nvSpPr>
        <p:spPr>
          <a:xfrm>
            <a:off x="3498000" y="3606800"/>
            <a:ext cx="5195150"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Content Placeholder 17">
            <a:extLst>
              <a:ext uri="{FF2B5EF4-FFF2-40B4-BE49-F238E27FC236}">
                <a16:creationId xmlns:a16="http://schemas.microsoft.com/office/drawing/2014/main" id="{B322A81B-E399-B159-6C94-498E77BEEE0E}"/>
              </a:ext>
            </a:extLst>
          </p:cNvPr>
          <p:cNvSpPr>
            <a:spLocks noGrp="1"/>
          </p:cNvSpPr>
          <p:nvPr>
            <p:ph sz="quarter" idx="17"/>
          </p:nvPr>
        </p:nvSpPr>
        <p:spPr>
          <a:xfrm>
            <a:off x="9212062" y="3606800"/>
            <a:ext cx="2260800" cy="2530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itle 6">
            <a:extLst>
              <a:ext uri="{FF2B5EF4-FFF2-40B4-BE49-F238E27FC236}">
                <a16:creationId xmlns:a16="http://schemas.microsoft.com/office/drawing/2014/main" id="{97D0E8A7-F71B-DA02-9636-65342A59D178}"/>
              </a:ext>
            </a:extLst>
          </p:cNvPr>
          <p:cNvSpPr>
            <a:spLocks noGrp="1"/>
          </p:cNvSpPr>
          <p:nvPr>
            <p:ph type="title"/>
          </p:nvPr>
        </p:nvSpPr>
        <p:spPr>
          <a:xfrm>
            <a:off x="719138" y="719999"/>
            <a:ext cx="2416913" cy="2529613"/>
          </a:xfrm>
        </p:spPr>
        <p:txBody>
          <a:bodyPr/>
          <a:lstStyle/>
          <a:p>
            <a:r>
              <a:rPr lang="en-US" dirty="0"/>
              <a:t>Click to edit Master title style</a:t>
            </a:r>
            <a:endParaRPr lang="en-GB" dirty="0"/>
          </a:p>
        </p:txBody>
      </p:sp>
      <p:sp>
        <p:nvSpPr>
          <p:cNvPr id="8" name="Content Placeholder 3">
            <a:extLst>
              <a:ext uri="{FF2B5EF4-FFF2-40B4-BE49-F238E27FC236}">
                <a16:creationId xmlns:a16="http://schemas.microsoft.com/office/drawing/2014/main" id="{0439221F-1453-B601-B3A1-2760F20CC76B}"/>
              </a:ext>
            </a:extLst>
          </p:cNvPr>
          <p:cNvSpPr>
            <a:spLocks noGrp="1"/>
          </p:cNvSpPr>
          <p:nvPr>
            <p:ph sz="quarter" idx="14" hasCustomPrompt="1"/>
          </p:nvPr>
        </p:nvSpPr>
        <p:spPr>
          <a:xfrm>
            <a:off x="719138" y="3606800"/>
            <a:ext cx="2416175" cy="2530475"/>
          </a:xfrm>
        </p:spPr>
        <p:txBody>
          <a:bodyPr/>
          <a:lstStyle>
            <a:lvl1pPr>
              <a:defRPr sz="4000" cap="all" baseline="0">
                <a:solidFill>
                  <a:srgbClr val="9EC3E1"/>
                </a:solidFill>
              </a:defRPr>
            </a:lvl1pPr>
          </a:lstStyle>
          <a:p>
            <a:pPr lvl="0"/>
            <a:r>
              <a:rPr lang="en-US" dirty="0"/>
              <a:t>Callout or stat</a:t>
            </a:r>
            <a:endParaRPr lang="en-GB" dirty="0"/>
          </a:p>
        </p:txBody>
      </p:sp>
      <p:sp>
        <p:nvSpPr>
          <p:cNvPr id="5" name="Footers" descr="{&quot;templafy&quot;:{&quot;id&quot;:&quot;802c32aa-2e79-485b-8fd7-9e826bb7a9c4&quot;}}">
            <a:extLst>
              <a:ext uri="{FF2B5EF4-FFF2-40B4-BE49-F238E27FC236}">
                <a16:creationId xmlns:a16="http://schemas.microsoft.com/office/drawing/2014/main" id="{EDC4708C-CD54-B7F2-D805-7C44F6F2B07D}"/>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spTree>
    <p:extLst>
      <p:ext uri="{BB962C8B-B14F-4D97-AF65-F5344CB8AC3E}">
        <p14:creationId xmlns:p14="http://schemas.microsoft.com/office/powerpoint/2010/main" val="979422915"/>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2047" userDrawn="1">
          <p15:clr>
            <a:srgbClr val="FF96FF"/>
          </p15:clr>
        </p15:guide>
        <p15:guide id="5" orient="horz" pos="2273" userDrawn="1">
          <p15:clr>
            <a:srgbClr val="FF96FF"/>
          </p15:clr>
        </p15:guide>
        <p15:guide id="6" orient="horz" pos="3866" userDrawn="1">
          <p15:clr>
            <a:srgbClr val="FF96FF"/>
          </p15:clr>
        </p15:guide>
        <p15:guide id="7" pos="453" userDrawn="1">
          <p15:clr>
            <a:srgbClr val="FF96FF"/>
          </p15:clr>
        </p15:guide>
        <p15:guide id="8" pos="810" userDrawn="1">
          <p15:clr>
            <a:srgbClr val="FF96FF"/>
          </p15:clr>
        </p15:guide>
        <p15:guide id="9" pos="1036" userDrawn="1">
          <p15:clr>
            <a:srgbClr val="FF96FF"/>
          </p15:clr>
        </p15:guide>
        <p15:guide id="10" pos="1393" userDrawn="1">
          <p15:clr>
            <a:srgbClr val="FF96FF"/>
          </p15:clr>
        </p15:guide>
        <p15:guide id="11" pos="1620" userDrawn="1">
          <p15:clr>
            <a:srgbClr val="FF96FF"/>
          </p15:clr>
        </p15:guide>
        <p15:guide id="12" pos="1976" userDrawn="1">
          <p15:clr>
            <a:srgbClr val="FF96FF"/>
          </p15:clr>
        </p15:guide>
        <p15:guide id="13" pos="2203" userDrawn="1">
          <p15:clr>
            <a:srgbClr val="FF96FF"/>
          </p15:clr>
        </p15:guide>
        <p15:guide id="14" pos="2560" userDrawn="1">
          <p15:clr>
            <a:srgbClr val="FF96FF"/>
          </p15:clr>
        </p15:guide>
        <p15:guide id="15" pos="2786" userDrawn="1">
          <p15:clr>
            <a:srgbClr val="FF96FF"/>
          </p15:clr>
        </p15:guide>
        <p15:guide id="16" pos="3143" userDrawn="1">
          <p15:clr>
            <a:srgbClr val="FF96FF"/>
          </p15:clr>
        </p15:guide>
        <p15:guide id="17" pos="3370" userDrawn="1">
          <p15:clr>
            <a:srgbClr val="FF96FF"/>
          </p15:clr>
        </p15:guide>
        <p15:guide id="18" pos="3726" userDrawn="1">
          <p15:clr>
            <a:srgbClr val="FF96FF"/>
          </p15:clr>
        </p15:guide>
        <p15:guide id="19" pos="3953" userDrawn="1">
          <p15:clr>
            <a:srgbClr val="FF96FF"/>
          </p15:clr>
        </p15:guide>
        <p15:guide id="20" pos="4309" userDrawn="1">
          <p15:clr>
            <a:srgbClr val="FF96FF"/>
          </p15:clr>
        </p15:guide>
        <p15:guide id="21" pos="4536" userDrawn="1">
          <p15:clr>
            <a:srgbClr val="FF96FF"/>
          </p15:clr>
        </p15:guide>
        <p15:guide id="22" pos="4893" userDrawn="1">
          <p15:clr>
            <a:srgbClr val="FF96FF"/>
          </p15:clr>
        </p15:guide>
        <p15:guide id="23" pos="5120" userDrawn="1">
          <p15:clr>
            <a:srgbClr val="FF96FF"/>
          </p15:clr>
        </p15:guide>
        <p15:guide id="24" pos="5476" userDrawn="1">
          <p15:clr>
            <a:srgbClr val="FF96FF"/>
          </p15:clr>
        </p15:guide>
        <p15:guide id="25" pos="5703" userDrawn="1">
          <p15:clr>
            <a:srgbClr val="FF96FF"/>
          </p15:clr>
        </p15:guide>
        <p15:guide id="26" pos="6059" userDrawn="1">
          <p15:clr>
            <a:srgbClr val="FF96FF"/>
          </p15:clr>
        </p15:guide>
        <p15:guide id="27" pos="6286" userDrawn="1">
          <p15:clr>
            <a:srgbClr val="FF96FF"/>
          </p15:clr>
        </p15:guide>
        <p15:guide id="28" pos="6643" userDrawn="1">
          <p15:clr>
            <a:srgbClr val="FF96FF"/>
          </p15:clr>
        </p15:guide>
        <p15:guide id="29" pos="6869" userDrawn="1">
          <p15:clr>
            <a:srgbClr val="FF96FF"/>
          </p15:clr>
        </p15:guide>
        <p15:guide id="30" pos="7226" userDrawn="1">
          <p15:clr>
            <a:srgbClr val="FF96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 with Confidential Statement">
    <p:bg>
      <p:bgPr>
        <a:gradFill>
          <a:gsLst>
            <a:gs pos="86000">
              <a:srgbClr val="1F538F"/>
            </a:gs>
            <a:gs pos="60000">
              <a:schemeClr val="accent1"/>
            </a:gs>
            <a:gs pos="100000">
              <a:schemeClr val="accent3"/>
            </a:gs>
          </a:gsLst>
          <a:lin ang="8100000" scaled="1"/>
        </a:gra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C753663D-E098-B93B-3E15-3DB8D2D8F89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5504" y="719138"/>
            <a:ext cx="4885771" cy="5605380"/>
          </a:xfrm>
          <a:prstGeom prst="rect">
            <a:avLst/>
          </a:prstGeom>
        </p:spPr>
      </p:pic>
      <p:sp>
        <p:nvSpPr>
          <p:cNvPr id="16" name="Rectangle 15">
            <a:extLst>
              <a:ext uri="{FF2B5EF4-FFF2-40B4-BE49-F238E27FC236}">
                <a16:creationId xmlns:a16="http://schemas.microsoft.com/office/drawing/2014/main" id="{5D5AB2CE-B33D-1B37-2E06-5DF32D905889}"/>
              </a:ext>
            </a:extLst>
          </p:cNvPr>
          <p:cNvSpPr/>
          <p:nvPr userDrawn="1"/>
        </p:nvSpPr>
        <p:spPr>
          <a:xfrm rot="10800000">
            <a:off x="0" y="1"/>
            <a:ext cx="12178055" cy="5557138"/>
          </a:xfrm>
          <a:prstGeom prst="rect">
            <a:avLst/>
          </a:prstGeom>
          <a:gradFill flip="none" rotWithShape="1">
            <a:gsLst>
              <a:gs pos="100000">
                <a:schemeClr val="accent3"/>
              </a:gs>
              <a:gs pos="0">
                <a:schemeClr val="accent1">
                  <a:alpha val="0"/>
                </a:schemeClr>
              </a:gs>
              <a:gs pos="71000">
                <a:srgbClr val="15417F"/>
              </a:gs>
              <a:gs pos="51000">
                <a:schemeClr val="accent1">
                  <a:alpha val="90000"/>
                </a:schemeClr>
              </a:gs>
              <a:gs pos="16000">
                <a:schemeClr val="accent1">
                  <a:alpha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Calibri"/>
              <a:ea typeface="+mn-ea"/>
              <a:cs typeface="+mn-cs"/>
            </a:endParaRPr>
          </a:p>
        </p:txBody>
      </p:sp>
      <p:sp>
        <p:nvSpPr>
          <p:cNvPr id="2" name="Title 1">
            <a:extLst>
              <a:ext uri="{FF2B5EF4-FFF2-40B4-BE49-F238E27FC236}">
                <a16:creationId xmlns:a16="http://schemas.microsoft.com/office/drawing/2014/main" id="{50E79776-6271-610E-408A-1979D992DFA4}"/>
              </a:ext>
            </a:extLst>
          </p:cNvPr>
          <p:cNvSpPr>
            <a:spLocks noGrp="1"/>
          </p:cNvSpPr>
          <p:nvPr>
            <p:ph type="ctrTitle" hasCustomPrompt="1"/>
          </p:nvPr>
        </p:nvSpPr>
        <p:spPr>
          <a:xfrm>
            <a:off x="720000" y="3015152"/>
            <a:ext cx="10733505" cy="1296000"/>
          </a:xfrm>
        </p:spPr>
        <p:txBody>
          <a:bodyPr anchor="t" anchorCtr="0">
            <a:noAutofit/>
          </a:bodyPr>
          <a:lstStyle>
            <a:lvl1pPr algn="l">
              <a:defRPr sz="4400">
                <a:solidFill>
                  <a:schemeClr val="bg1"/>
                </a:solidFill>
              </a:defRPr>
            </a:lvl1pPr>
          </a:lstStyle>
          <a:p>
            <a:r>
              <a:rPr lang="en-US" noProof="0" dirty="0"/>
              <a:t>Click to Add Title</a:t>
            </a:r>
          </a:p>
        </p:txBody>
      </p:sp>
      <p:sp>
        <p:nvSpPr>
          <p:cNvPr id="3" name="Subtitle 2">
            <a:extLst>
              <a:ext uri="{FF2B5EF4-FFF2-40B4-BE49-F238E27FC236}">
                <a16:creationId xmlns:a16="http://schemas.microsoft.com/office/drawing/2014/main" id="{FB5CFD3E-F412-8675-6657-903BBC4AEE99}"/>
              </a:ext>
            </a:extLst>
          </p:cNvPr>
          <p:cNvSpPr>
            <a:spLocks noGrp="1"/>
          </p:cNvSpPr>
          <p:nvPr>
            <p:ph type="subTitle" idx="1" hasCustomPrompt="1"/>
          </p:nvPr>
        </p:nvSpPr>
        <p:spPr>
          <a:xfrm>
            <a:off x="720000" y="2600550"/>
            <a:ext cx="10733504" cy="306000"/>
          </a:xfrm>
        </p:spPr>
        <p:txBody>
          <a:bodyPr>
            <a:noAutofit/>
          </a:bodyPr>
          <a:lstStyle>
            <a:lvl1pPr marL="0" indent="0" algn="l">
              <a:spcBef>
                <a:spcPts val="0"/>
              </a:spcBef>
              <a:spcAft>
                <a:spcPts val="0"/>
              </a:spcAft>
              <a:buNone/>
              <a:defRPr sz="1400" b="1" cap="all" spc="200"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add subtitle</a:t>
            </a:r>
          </a:p>
        </p:txBody>
      </p:sp>
      <p:sp>
        <p:nvSpPr>
          <p:cNvPr id="7" name="Date Placeholder 6">
            <a:extLst>
              <a:ext uri="{FF2B5EF4-FFF2-40B4-BE49-F238E27FC236}">
                <a16:creationId xmlns:a16="http://schemas.microsoft.com/office/drawing/2014/main" id="{D27BC2F6-5F98-FD07-6484-736D32FD3C4A}"/>
              </a:ext>
            </a:extLst>
          </p:cNvPr>
          <p:cNvSpPr>
            <a:spLocks noGrp="1"/>
          </p:cNvSpPr>
          <p:nvPr>
            <p:ph type="dt" sz="half" idx="10"/>
          </p:nvPr>
        </p:nvSpPr>
        <p:spPr>
          <a:xfrm>
            <a:off x="720000" y="4941020"/>
            <a:ext cx="5195025" cy="180000"/>
          </a:xfrm>
        </p:spPr>
        <p:txBody>
          <a:bodyPr/>
          <a:lstStyle>
            <a:lvl1pPr>
              <a:defRPr sz="1000">
                <a:solidFill>
                  <a:schemeClr val="bg1"/>
                </a:solidFill>
              </a:defRPr>
            </a:lvl1pPr>
          </a:lstStyle>
          <a:p>
            <a:fld id="{2555C37E-A1C6-4459-9E67-8F853AD043DA}" type="datetime4">
              <a:rPr lang="en-US" smtClean="0"/>
              <a:pPr/>
              <a:t>May 16, 2025</a:t>
            </a:fld>
            <a:endParaRPr lang="en-US" dirty="0"/>
          </a:p>
        </p:txBody>
      </p:sp>
      <p:sp>
        <p:nvSpPr>
          <p:cNvPr id="9" name="Guides" hidden="1">
            <a:extLst>
              <a:ext uri="{FF2B5EF4-FFF2-40B4-BE49-F238E27FC236}">
                <a16:creationId xmlns:a16="http://schemas.microsoft.com/office/drawing/2014/main" id="{0C60A4DE-3004-2078-21A1-A22A8232DCD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pic>
        <p:nvPicPr>
          <p:cNvPr id="1737974633" name="Picture 5" descr="{&quot;templafy&quot;:{&quot;id&quot;:&quot;539ce546-0ecd-4010-9fa9-987f56adaa25&quot;}}"/>
          <p:cNvPicPr>
            <a:picLocks noChangeAspect="1"/>
          </p:cNvPicPr>
          <p:nvPr/>
        </p:nvPicPr>
        <p:blipFill>
          <a:blip r:embed="rId5"/>
          <a:stretch>
            <a:fillRect/>
          </a:stretch>
        </p:blipFill>
        <p:spPr>
          <a:xfrm>
            <a:off x="737770" y="702906"/>
            <a:ext cx="4322438" cy="725487"/>
          </a:xfrm>
          <a:prstGeom prst="rect">
            <a:avLst/>
          </a:prstGeom>
        </p:spPr>
      </p:pic>
      <p:sp>
        <p:nvSpPr>
          <p:cNvPr id="12" name="Text Placeholder 11">
            <a:extLst>
              <a:ext uri="{FF2B5EF4-FFF2-40B4-BE49-F238E27FC236}">
                <a16:creationId xmlns:a16="http://schemas.microsoft.com/office/drawing/2014/main" id="{E4F62758-C109-9421-029F-4D65AB2D2D65}"/>
              </a:ext>
            </a:extLst>
          </p:cNvPr>
          <p:cNvSpPr>
            <a:spLocks noGrp="1"/>
          </p:cNvSpPr>
          <p:nvPr>
            <p:ph type="body" sz="quarter" idx="25" hasCustomPrompt="1"/>
          </p:nvPr>
        </p:nvSpPr>
        <p:spPr>
          <a:xfrm>
            <a:off x="720000" y="4481920"/>
            <a:ext cx="5194300" cy="180000"/>
          </a:xfrm>
        </p:spPr>
        <p:txBody>
          <a:bodyPr anchor="b" anchorCtr="0">
            <a:noAutofit/>
          </a:bodyPr>
          <a:lstStyle>
            <a:lvl1pPr marL="0" indent="0">
              <a:lnSpc>
                <a:spcPct val="100000"/>
              </a:lnSpc>
              <a:spcBef>
                <a:spcPts val="250"/>
              </a:spcBef>
              <a:spcAft>
                <a:spcPts val="600"/>
              </a:spcAft>
              <a:buFont typeface="Arial" panose="020B0604020202020204" pitchFamily="34" charset="0"/>
              <a:buNone/>
              <a:defRPr sz="1300" b="1">
                <a:solidFill>
                  <a:schemeClr val="bg1"/>
                </a:solidFill>
                <a:latin typeface="+mj-lt"/>
              </a:defRPr>
            </a:lvl1pPr>
            <a:lvl2pPr marL="0" indent="0">
              <a:lnSpc>
                <a:spcPct val="100000"/>
              </a:lnSpc>
              <a:spcBef>
                <a:spcPts val="250"/>
              </a:spcBef>
              <a:spcAft>
                <a:spcPts val="600"/>
              </a:spcAft>
              <a:buNone/>
              <a:defRPr sz="1000" b="1">
                <a:solidFill>
                  <a:schemeClr val="bg1"/>
                </a:solidFill>
                <a:latin typeface="+mj-lt"/>
              </a:defRPr>
            </a:lvl2pPr>
            <a:lvl3pPr marL="0" indent="0">
              <a:lnSpc>
                <a:spcPct val="100000"/>
              </a:lnSpc>
              <a:spcBef>
                <a:spcPts val="250"/>
              </a:spcBef>
              <a:spcAft>
                <a:spcPts val="600"/>
              </a:spcAft>
              <a:buNone/>
              <a:defRPr sz="1000" b="1">
                <a:solidFill>
                  <a:schemeClr val="bg1"/>
                </a:solidFill>
                <a:latin typeface="+mj-lt"/>
              </a:defRPr>
            </a:lvl3pPr>
            <a:lvl4pPr marL="0" indent="0">
              <a:lnSpc>
                <a:spcPct val="100000"/>
              </a:lnSpc>
              <a:spcBef>
                <a:spcPts val="250"/>
              </a:spcBef>
              <a:spcAft>
                <a:spcPts val="600"/>
              </a:spcAft>
              <a:buNone/>
              <a:defRPr sz="1000" b="1">
                <a:solidFill>
                  <a:schemeClr val="bg1"/>
                </a:solidFill>
                <a:latin typeface="+mj-lt"/>
              </a:defRPr>
            </a:lvl4pPr>
            <a:lvl5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5pPr>
            <a:lvl6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6pPr>
            <a:lvl7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7pPr>
            <a:lvl8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8pPr>
            <a:lvl9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9pPr>
          </a:lstStyle>
          <a:p>
            <a:pPr lvl="0"/>
            <a:r>
              <a:rPr lang="en-US" dirty="0"/>
              <a:t>Click to add name</a:t>
            </a:r>
            <a:endParaRPr lang="en-GB" dirty="0"/>
          </a:p>
        </p:txBody>
      </p:sp>
      <p:sp>
        <p:nvSpPr>
          <p:cNvPr id="13" name="Text Placeholder 11">
            <a:extLst>
              <a:ext uri="{FF2B5EF4-FFF2-40B4-BE49-F238E27FC236}">
                <a16:creationId xmlns:a16="http://schemas.microsoft.com/office/drawing/2014/main" id="{34E07CEB-1ACA-B0DC-CACD-3717AF286F62}"/>
              </a:ext>
            </a:extLst>
          </p:cNvPr>
          <p:cNvSpPr>
            <a:spLocks noGrp="1"/>
          </p:cNvSpPr>
          <p:nvPr>
            <p:ph type="body" sz="quarter" idx="26" hasCustomPrompt="1"/>
          </p:nvPr>
        </p:nvSpPr>
        <p:spPr>
          <a:xfrm>
            <a:off x="720000" y="4706499"/>
            <a:ext cx="5194300" cy="180000"/>
          </a:xfrm>
        </p:spPr>
        <p:txBody>
          <a:bodyPr anchor="b" anchorCtr="0">
            <a:noAutofit/>
          </a:bodyPr>
          <a:lstStyle>
            <a:lvl1pPr marL="0" indent="0">
              <a:lnSpc>
                <a:spcPct val="100000"/>
              </a:lnSpc>
              <a:spcBef>
                <a:spcPts val="250"/>
              </a:spcBef>
              <a:spcAft>
                <a:spcPts val="600"/>
              </a:spcAft>
              <a:buFont typeface="Arial" panose="020B0604020202020204" pitchFamily="34" charset="0"/>
              <a:buNone/>
              <a:defRPr sz="1300" b="0">
                <a:solidFill>
                  <a:schemeClr val="bg1"/>
                </a:solidFill>
                <a:latin typeface="+mj-lt"/>
              </a:defRPr>
            </a:lvl1pPr>
            <a:lvl2pPr marL="0" indent="0">
              <a:lnSpc>
                <a:spcPct val="100000"/>
              </a:lnSpc>
              <a:spcBef>
                <a:spcPts val="250"/>
              </a:spcBef>
              <a:spcAft>
                <a:spcPts val="600"/>
              </a:spcAft>
              <a:buNone/>
              <a:defRPr sz="1000" b="1">
                <a:solidFill>
                  <a:schemeClr val="bg1"/>
                </a:solidFill>
                <a:latin typeface="+mj-lt"/>
              </a:defRPr>
            </a:lvl2pPr>
            <a:lvl3pPr marL="0" indent="0">
              <a:lnSpc>
                <a:spcPct val="100000"/>
              </a:lnSpc>
              <a:spcBef>
                <a:spcPts val="250"/>
              </a:spcBef>
              <a:spcAft>
                <a:spcPts val="600"/>
              </a:spcAft>
              <a:buNone/>
              <a:defRPr sz="1000" b="1">
                <a:solidFill>
                  <a:schemeClr val="bg1"/>
                </a:solidFill>
                <a:latin typeface="+mj-lt"/>
              </a:defRPr>
            </a:lvl3pPr>
            <a:lvl4pPr marL="0" indent="0">
              <a:lnSpc>
                <a:spcPct val="100000"/>
              </a:lnSpc>
              <a:spcBef>
                <a:spcPts val="250"/>
              </a:spcBef>
              <a:spcAft>
                <a:spcPts val="600"/>
              </a:spcAft>
              <a:buNone/>
              <a:defRPr sz="1000" b="1">
                <a:solidFill>
                  <a:schemeClr val="bg1"/>
                </a:solidFill>
                <a:latin typeface="+mj-lt"/>
              </a:defRPr>
            </a:lvl4pPr>
            <a:lvl5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5pPr>
            <a:lvl6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6pPr>
            <a:lvl7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7pPr>
            <a:lvl8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8pPr>
            <a:lvl9pPr marL="0" indent="0">
              <a:lnSpc>
                <a:spcPct val="100000"/>
              </a:lnSpc>
              <a:spcBef>
                <a:spcPts val="250"/>
              </a:spcBef>
              <a:spcAft>
                <a:spcPts val="600"/>
              </a:spcAft>
              <a:buFont typeface="Arial" panose="020B0604020202020204" pitchFamily="34" charset="0"/>
              <a:buNone/>
              <a:defRPr sz="1000" b="1">
                <a:solidFill>
                  <a:schemeClr val="bg1"/>
                </a:solidFill>
                <a:latin typeface="+mj-lt"/>
              </a:defRPr>
            </a:lvl9pPr>
          </a:lstStyle>
          <a:p>
            <a:pPr lvl="0"/>
            <a:r>
              <a:rPr lang="en-US" dirty="0"/>
              <a:t>Click to add title</a:t>
            </a:r>
            <a:endParaRPr lang="en-GB" dirty="0"/>
          </a:p>
        </p:txBody>
      </p:sp>
      <p:sp>
        <p:nvSpPr>
          <p:cNvPr id="8" name="Rectangle 7">
            <a:extLst>
              <a:ext uri="{FF2B5EF4-FFF2-40B4-BE49-F238E27FC236}">
                <a16:creationId xmlns:a16="http://schemas.microsoft.com/office/drawing/2014/main" id="{F31A22EB-BD03-D54C-510B-9450ECC7F9DD}"/>
              </a:ext>
            </a:extLst>
          </p:cNvPr>
          <p:cNvSpPr/>
          <p:nvPr userDrawn="1"/>
        </p:nvSpPr>
        <p:spPr bwMode="auto">
          <a:xfrm>
            <a:off x="0" y="5566321"/>
            <a:ext cx="12192000" cy="1295400"/>
          </a:xfrm>
          <a:prstGeom prst="rect">
            <a:avLst/>
          </a:prstGeom>
          <a:solidFill>
            <a:schemeClr val="bg1">
              <a:lumMod val="95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11" name="Line top Placeholder 20">
            <a:extLst>
              <a:ext uri="{FF2B5EF4-FFF2-40B4-BE49-F238E27FC236}">
                <a16:creationId xmlns:a16="http://schemas.microsoft.com/office/drawing/2014/main" id="{BDD14DD9-CE12-CB1D-F34C-E1CF891B53B2}"/>
              </a:ext>
            </a:extLst>
          </p:cNvPr>
          <p:cNvSpPr>
            <a:spLocks noGrp="1"/>
          </p:cNvSpPr>
          <p:nvPr>
            <p:ph type="body" sz="quarter" idx="27" hasCustomPrompt="1"/>
          </p:nvPr>
        </p:nvSpPr>
        <p:spPr>
          <a:xfrm>
            <a:off x="0" y="5530321"/>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14" name="Content Placeholder 2">
            <a:extLst>
              <a:ext uri="{FF2B5EF4-FFF2-40B4-BE49-F238E27FC236}">
                <a16:creationId xmlns:a16="http://schemas.microsoft.com/office/drawing/2014/main" id="{411FCB7A-8CF2-FF56-27FD-1990B8CFF15A}"/>
              </a:ext>
            </a:extLst>
          </p:cNvPr>
          <p:cNvSpPr txBox="1">
            <a:spLocks/>
          </p:cNvSpPr>
          <p:nvPr userDrawn="1"/>
        </p:nvSpPr>
        <p:spPr>
          <a:xfrm>
            <a:off x="635001" y="6139752"/>
            <a:ext cx="10827546" cy="271145"/>
          </a:xfrm>
          <a:prstGeom prst="rect">
            <a:avLst/>
          </a:prstGeom>
        </p:spPr>
        <p:txBody>
          <a:bodyPr/>
          <a:lstStyle>
            <a:lvl1pPr marL="136800" indent="-136800" algn="l" defTabSz="914400" rtl="0" eaLnBrk="1" latinLnBrk="0" hangingPunct="1">
              <a:lnSpc>
                <a:spcPct val="100000"/>
              </a:lnSpc>
              <a:spcBef>
                <a:spcPts val="600"/>
              </a:spcBef>
              <a:spcAft>
                <a:spcPts val="0"/>
              </a:spcAft>
              <a:buClr>
                <a:schemeClr val="accent3"/>
              </a:buClr>
              <a:buFont typeface="Calibri Light" panose="020F0302020204030204" pitchFamily="34" charset="0"/>
              <a:buChar char="•"/>
              <a:defRPr sz="1800" kern="1200">
                <a:solidFill>
                  <a:schemeClr val="accent1"/>
                </a:solidFill>
                <a:latin typeface="+mj-lt"/>
                <a:ea typeface="+mn-ea"/>
                <a:cs typeface="+mn-cs"/>
              </a:defRPr>
            </a:lvl1pPr>
            <a:lvl2pPr marL="273600" indent="-136800" algn="l" defTabSz="914400" rtl="0" eaLnBrk="1" latinLnBrk="0" hangingPunct="1">
              <a:lnSpc>
                <a:spcPct val="100000"/>
              </a:lnSpc>
              <a:spcBef>
                <a:spcPts val="400"/>
              </a:spcBef>
              <a:spcAft>
                <a:spcPts val="100"/>
              </a:spcAft>
              <a:buClr>
                <a:srgbClr val="9EC3E1"/>
              </a:buClr>
              <a:buFont typeface="Calibri Light" panose="020F0302020204030204" pitchFamily="34" charset="0"/>
              <a:buChar char="•"/>
              <a:defRPr sz="1600" kern="1200">
                <a:solidFill>
                  <a:schemeClr val="accent1"/>
                </a:solidFill>
                <a:latin typeface="+mj-lt"/>
                <a:ea typeface="+mn-ea"/>
                <a:cs typeface="+mn-cs"/>
              </a:defRPr>
            </a:lvl2pPr>
            <a:lvl3pPr marL="410400" indent="-136800" algn="l" defTabSz="914400" rtl="0" eaLnBrk="1" latinLnBrk="0" hangingPunct="1">
              <a:lnSpc>
                <a:spcPct val="90000"/>
              </a:lnSpc>
              <a:spcBef>
                <a:spcPts val="400"/>
              </a:spcBef>
              <a:spcAft>
                <a:spcPts val="200"/>
              </a:spcAft>
              <a:buFont typeface="Calibri Light" panose="020F0302020204030204" pitchFamily="34" charset="0"/>
              <a:buChar char="•"/>
              <a:defRPr sz="1600" kern="1200">
                <a:solidFill>
                  <a:schemeClr val="accent1"/>
                </a:solidFill>
                <a:latin typeface="+mj-lt"/>
                <a:ea typeface="+mn-ea"/>
                <a:cs typeface="+mn-cs"/>
              </a:defRPr>
            </a:lvl3pPr>
            <a:lvl4pPr marL="0" indent="0" algn="l" defTabSz="914400" rtl="0" eaLnBrk="1" latinLnBrk="0" hangingPunct="1">
              <a:lnSpc>
                <a:spcPct val="100000"/>
              </a:lnSpc>
              <a:spcBef>
                <a:spcPts val="1200"/>
              </a:spcBef>
              <a:spcAft>
                <a:spcPts val="300"/>
              </a:spcAft>
              <a:buFont typeface="Calibri Light" panose="020F0302020204030204" pitchFamily="34" charset="0"/>
              <a:buChar char="​"/>
              <a:defRPr sz="2800" b="1" kern="1200" cap="all" spc="200" baseline="0">
                <a:solidFill>
                  <a:schemeClr val="accent3"/>
                </a:solidFill>
                <a:latin typeface="+mn-lt"/>
                <a:ea typeface="+mn-ea"/>
                <a:cs typeface="+mn-cs"/>
              </a:defRPr>
            </a:lvl4pPr>
            <a:lvl5pPr marL="0" indent="0" algn="l" defTabSz="914400" rtl="0" eaLnBrk="1" latinLnBrk="0" hangingPunct="1">
              <a:lnSpc>
                <a:spcPct val="100000"/>
              </a:lnSpc>
              <a:spcBef>
                <a:spcPts val="0"/>
              </a:spcBef>
              <a:spcAft>
                <a:spcPts val="1200"/>
              </a:spcAft>
              <a:buFont typeface="Calibri Light" panose="020F0302020204030204" pitchFamily="34" charset="0"/>
              <a:buChar char="​"/>
              <a:tabLst/>
              <a:defRPr sz="1800" kern="1200">
                <a:solidFill>
                  <a:schemeClr val="accent1"/>
                </a:solidFill>
                <a:latin typeface="+mj-lt"/>
                <a:ea typeface="+mn-ea"/>
                <a:cs typeface="+mn-cs"/>
              </a:defRPr>
            </a:lvl5pPr>
            <a:lvl6pPr marL="0" indent="0" algn="l" defTabSz="914400" rtl="0" eaLnBrk="1" latinLnBrk="0" hangingPunct="1">
              <a:lnSpc>
                <a:spcPct val="100000"/>
              </a:lnSpc>
              <a:spcBef>
                <a:spcPts val="1200"/>
              </a:spcBef>
              <a:spcAft>
                <a:spcPts val="200"/>
              </a:spcAft>
              <a:buFont typeface="Berlingske Serif Text Office"/>
              <a:buNone/>
              <a:defRPr sz="1600" b="1" kern="1200" cap="all" spc="180" baseline="0">
                <a:solidFill>
                  <a:schemeClr val="accent1"/>
                </a:solidFill>
                <a:latin typeface="+mn-lt"/>
                <a:ea typeface="+mn-ea"/>
                <a:cs typeface="+mn-cs"/>
              </a:defRPr>
            </a:lvl6pPr>
            <a:lvl7pPr marL="0" marR="0" indent="0" algn="l" defTabSz="914400" rtl="0" eaLnBrk="1" fontAlgn="auto" latinLnBrk="0" hangingPunct="1">
              <a:lnSpc>
                <a:spcPct val="90000"/>
              </a:lnSpc>
              <a:spcBef>
                <a:spcPts val="200"/>
              </a:spcBef>
              <a:spcAft>
                <a:spcPts val="400"/>
              </a:spcAft>
              <a:buClrTx/>
              <a:buSzTx/>
              <a:buFont typeface="Calibri Light" panose="020F0302020204030204" pitchFamily="34" charset="0"/>
              <a:buChar char="​"/>
              <a:tabLst/>
              <a:defRPr sz="1200" b="0" kern="1200" cap="none" spc="0" baseline="0">
                <a:solidFill>
                  <a:schemeClr val="accent1"/>
                </a:solidFill>
                <a:latin typeface="+mn-lt"/>
                <a:ea typeface="+mn-ea"/>
                <a:cs typeface="+mn-cs"/>
              </a:defRPr>
            </a:lvl7pPr>
            <a:lvl8pPr marL="136800" marR="0" indent="-136800" algn="l" defTabSz="914400" rtl="0" eaLnBrk="1" fontAlgn="auto" latinLnBrk="0" hangingPunct="1">
              <a:lnSpc>
                <a:spcPct val="90000"/>
              </a:lnSpc>
              <a:spcBef>
                <a:spcPts val="400"/>
              </a:spcBef>
              <a:spcAft>
                <a:spcPts val="100"/>
              </a:spcAft>
              <a:buClrTx/>
              <a:buSzTx/>
              <a:buFont typeface="Arial" panose="020B0604020202020204" pitchFamily="34" charset="0"/>
              <a:buChar char="•"/>
              <a:tabLst/>
              <a:defRPr sz="1200" kern="1200">
                <a:solidFill>
                  <a:schemeClr val="accent1"/>
                </a:solidFill>
                <a:latin typeface="+mn-lt"/>
                <a:ea typeface="+mn-ea"/>
                <a:cs typeface="+mn-cs"/>
              </a:defRPr>
            </a:lvl8pPr>
            <a:lvl9pPr marL="0" indent="0" algn="l" defTabSz="914400" rtl="0" eaLnBrk="1" latinLnBrk="0" hangingPunct="1">
              <a:lnSpc>
                <a:spcPct val="74000"/>
              </a:lnSpc>
              <a:spcBef>
                <a:spcPts val="1200"/>
              </a:spcBef>
              <a:spcAft>
                <a:spcPts val="1200"/>
              </a:spcAft>
              <a:buFont typeface="Calibri Light" panose="020F0302020204030204" pitchFamily="34" charset="0"/>
              <a:buChar char="​"/>
              <a:defRPr sz="7500" kern="1200" cap="all" baseline="0">
                <a:solidFill>
                  <a:srgbClr val="D8E7F3"/>
                </a:solidFill>
                <a:latin typeface="+mj-lt"/>
                <a:ea typeface="+mn-ea"/>
                <a:cs typeface="+mn-cs"/>
              </a:defRPr>
            </a:lvl9pPr>
          </a:lstStyle>
          <a:p>
            <a:pPr lvl="6"/>
            <a:r>
              <a:rPr lang="en-GB" sz="1000" b="1" dirty="0"/>
              <a:t>CONFIDENTIAL – DO NOT DISTRIBUTE: </a:t>
            </a:r>
            <a:r>
              <a:rPr lang="en-GB" sz="1000" dirty="0"/>
              <a:t>This presentation contains confidential information and is presented only with the understanding that it’s contents and ideas with not be shared with external groups.</a:t>
            </a:r>
          </a:p>
        </p:txBody>
      </p:sp>
    </p:spTree>
    <p:extLst>
      <p:ext uri="{BB962C8B-B14F-4D97-AF65-F5344CB8AC3E}">
        <p14:creationId xmlns:p14="http://schemas.microsoft.com/office/powerpoint/2010/main" val="1582876483"/>
      </p:ext>
    </p:extLst>
  </p:cSld>
  <p:clrMapOvr>
    <a:masterClrMapping/>
  </p:clrMapOvr>
  <p:extLst>
    <p:ext uri="{DCECCB84-F9BA-43D5-87BE-67443E8EF086}">
      <p15:sldGuideLst xmlns:p15="http://schemas.microsoft.com/office/powerpoint/2012/main">
        <p15:guide id="1" orient="horz" pos="459" userDrawn="1">
          <p15:clr>
            <a:srgbClr val="8F8F8F"/>
          </p15:clr>
        </p15:guide>
        <p15:guide id="2" orient="horz" pos="3974" userDrawn="1">
          <p15:clr>
            <a:srgbClr val="8F8F8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HETORICAL Two text">
    <p:bg>
      <p:bgPr>
        <a:gradFill>
          <a:gsLst>
            <a:gs pos="60000">
              <a:schemeClr val="accent1"/>
            </a:gs>
            <a:gs pos="86000">
              <a:srgbClr val="1F538F"/>
            </a:gs>
            <a:gs pos="100000">
              <a:schemeClr val="accent3"/>
            </a:gs>
          </a:gsLst>
          <a:lin ang="8100000" scaled="0"/>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A4BFA0-E5C7-13E3-03EC-DC785E3CB148}"/>
              </a:ext>
            </a:extLst>
          </p:cNvPr>
          <p:cNvSpPr/>
          <p:nvPr userDrawn="1"/>
        </p:nvSpPr>
        <p:spPr>
          <a:xfrm>
            <a:off x="6097200" y="0"/>
            <a:ext cx="6094800" cy="6872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p:txBody>
          <a:bodyPr/>
          <a:lstStyle>
            <a:lvl1pPr>
              <a:defRPr>
                <a:solidFill>
                  <a:schemeClr val="bg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bg1"/>
                </a:solidFill>
              </a:defRPr>
            </a:lvl1pPr>
          </a:lstStyle>
          <a:p>
            <a:fld id="{2DDEA8E7-5F55-4A60-8EF9-470692FC5635}" type="slidenum">
              <a:rPr lang="en-US" smtClean="0"/>
              <a:pPr/>
              <a:t>‹#›</a:t>
            </a:fld>
            <a:endParaRPr lang="en-US"/>
          </a:p>
        </p:txBody>
      </p:sp>
      <p:sp>
        <p:nvSpPr>
          <p:cNvPr id="7" name="Line top Placeholder 20">
            <a:extLst>
              <a:ext uri="{FF2B5EF4-FFF2-40B4-BE49-F238E27FC236}">
                <a16:creationId xmlns:a16="http://schemas.microsoft.com/office/drawing/2014/main" id="{72D36FB3-7B4E-797E-A42C-8E78112DC05B}"/>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2" name="Title 1">
            <a:extLst>
              <a:ext uri="{FF2B5EF4-FFF2-40B4-BE49-F238E27FC236}">
                <a16:creationId xmlns:a16="http://schemas.microsoft.com/office/drawing/2014/main" id="{27FEF4BC-6E95-E773-0639-620E420EBE1F}"/>
              </a:ext>
            </a:extLst>
          </p:cNvPr>
          <p:cNvSpPr>
            <a:spLocks noGrp="1"/>
          </p:cNvSpPr>
          <p:nvPr>
            <p:ph type="title"/>
          </p:nvPr>
        </p:nvSpPr>
        <p:spPr>
          <a:xfrm>
            <a:off x="719138" y="720000"/>
            <a:ext cx="5018400" cy="1774800"/>
          </a:xfrm>
        </p:spPr>
        <p:txBody>
          <a:bodyPr/>
          <a:lstStyle>
            <a:lvl1pPr>
              <a:defRPr b="1">
                <a:solidFill>
                  <a:schemeClr val="bg1"/>
                </a:solidFill>
              </a:defRPr>
            </a:lvl1pPr>
          </a:lstStyle>
          <a:p>
            <a:r>
              <a:rPr lang="en-US" dirty="0"/>
              <a:t>Click to edit Master title style</a:t>
            </a:r>
            <a:endParaRPr lang="en-GB" dirty="0"/>
          </a:p>
        </p:txBody>
      </p:sp>
      <p:sp>
        <p:nvSpPr>
          <p:cNvPr id="10" name="Content Placeholder 13">
            <a:extLst>
              <a:ext uri="{FF2B5EF4-FFF2-40B4-BE49-F238E27FC236}">
                <a16:creationId xmlns:a16="http://schemas.microsoft.com/office/drawing/2014/main" id="{ADAE3EDE-9CDD-1054-DBC1-D9F83A0100DE}"/>
              </a:ext>
            </a:extLst>
          </p:cNvPr>
          <p:cNvSpPr>
            <a:spLocks noGrp="1"/>
          </p:cNvSpPr>
          <p:nvPr>
            <p:ph sz="quarter" idx="13" hasCustomPrompt="1"/>
          </p:nvPr>
        </p:nvSpPr>
        <p:spPr>
          <a:xfrm>
            <a:off x="6280801" y="2854075"/>
            <a:ext cx="5195885" cy="3283200"/>
          </a:xfrm>
        </p:spPr>
        <p:txBody>
          <a:body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5">
            <a:extLst>
              <a:ext uri="{FF2B5EF4-FFF2-40B4-BE49-F238E27FC236}">
                <a16:creationId xmlns:a16="http://schemas.microsoft.com/office/drawing/2014/main" id="{2D123BC9-B849-5E02-3DDF-B103F55291D8}"/>
              </a:ext>
            </a:extLst>
          </p:cNvPr>
          <p:cNvSpPr>
            <a:spLocks noGrp="1"/>
          </p:cNvSpPr>
          <p:nvPr>
            <p:ph sz="quarter" idx="12"/>
          </p:nvPr>
        </p:nvSpPr>
        <p:spPr>
          <a:xfrm>
            <a:off x="715313" y="2854075"/>
            <a:ext cx="5195887" cy="3283200"/>
          </a:xfrm>
        </p:spPr>
        <p:txBody>
          <a:bodyPr/>
          <a:lstStyle>
            <a:lvl1pPr>
              <a:defRPr>
                <a:solidFill>
                  <a:schemeClr val="bg1"/>
                </a:solidFill>
              </a:defRPr>
            </a:lvl1pPr>
            <a:lvl2pPr>
              <a:buClr>
                <a:srgbClr val="9EC3E1"/>
              </a:buClr>
              <a:defRPr>
                <a:solidFill>
                  <a:schemeClr val="bg1"/>
                </a:solidFill>
              </a:defRPr>
            </a:lvl2pPr>
            <a:lvl3pPr>
              <a:buClr>
                <a:srgbClr val="9EC3E1"/>
              </a:buClr>
              <a:defRPr>
                <a:solidFill>
                  <a:schemeClr val="bg1"/>
                </a:solidFill>
              </a:defRPr>
            </a:lvl3pPr>
            <a:lvl4pPr>
              <a:defRPr>
                <a:solidFill>
                  <a:schemeClr val="bg1"/>
                </a:solidFill>
              </a:defRPr>
            </a:lvl4pPr>
            <a:lvl5pPr>
              <a:defRPr>
                <a:solidFill>
                  <a:schemeClr val="bg1"/>
                </a:solidFill>
              </a:defRPr>
            </a:lvl5pPr>
            <a:lvl6pPr>
              <a:defRPr>
                <a:solidFill>
                  <a:schemeClr val="accent3"/>
                </a:solidFill>
              </a:defRPr>
            </a:lvl6pPr>
            <a:lvl7pPr>
              <a:defRPr>
                <a:solidFill>
                  <a:srgbClr val="9EC3E1"/>
                </a:solidFill>
              </a:defRPr>
            </a:lvl7pPr>
            <a:lvl8pPr>
              <a:defRPr>
                <a:solidFill>
                  <a:schemeClr val="bg1"/>
                </a:solidFill>
              </a:defRPr>
            </a:lvl8pPr>
            <a:lvl9pPr>
              <a:defRPr>
                <a:solidFill>
                  <a:srgbClr val="9EC3E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Content Placeholder 13">
            <a:extLst>
              <a:ext uri="{FF2B5EF4-FFF2-40B4-BE49-F238E27FC236}">
                <a16:creationId xmlns:a16="http://schemas.microsoft.com/office/drawing/2014/main" id="{DF49F1D1-5694-C367-AC0A-3B106690283C}"/>
              </a:ext>
            </a:extLst>
          </p:cNvPr>
          <p:cNvSpPr>
            <a:spLocks noGrp="1"/>
          </p:cNvSpPr>
          <p:nvPr>
            <p:ph sz="quarter" idx="25" hasCustomPrompt="1"/>
          </p:nvPr>
        </p:nvSpPr>
        <p:spPr>
          <a:xfrm>
            <a:off x="6280801" y="719138"/>
            <a:ext cx="5195885" cy="1775662"/>
          </a:xfrm>
        </p:spPr>
        <p:txBody>
          <a:bodyPr>
            <a:noAutofit/>
          </a:bodyPr>
          <a:lstStyle>
            <a:lvl1pPr marL="0" indent="0">
              <a:lnSpc>
                <a:spcPct val="90000"/>
              </a:lnSpc>
              <a:spcBef>
                <a:spcPts val="1200"/>
              </a:spcBef>
              <a:spcAft>
                <a:spcPts val="1200"/>
              </a:spcAft>
              <a:buFont typeface="Arial" panose="020B0604020202020204" pitchFamily="34" charset="0"/>
              <a:buNone/>
              <a:defRPr sz="4000" b="1" cap="none">
                <a:solidFill>
                  <a:schemeClr val="accent1"/>
                </a:solidFill>
                <a:latin typeface="+mn-lt"/>
              </a:defRPr>
            </a:lvl1pPr>
            <a:lvl2pPr marL="0" indent="0">
              <a:lnSpc>
                <a:spcPct val="90000"/>
              </a:lnSpc>
              <a:spcBef>
                <a:spcPts val="1200"/>
              </a:spcBef>
              <a:spcAft>
                <a:spcPts val="1200"/>
              </a:spcAft>
              <a:buNone/>
              <a:defRPr sz="4000" b="0" cap="none">
                <a:solidFill>
                  <a:schemeClr val="accent2"/>
                </a:solidFill>
                <a:latin typeface="+mn-lt"/>
              </a:defRPr>
            </a:lvl2pPr>
            <a:lvl3pPr marL="0" indent="0">
              <a:lnSpc>
                <a:spcPct val="90000"/>
              </a:lnSpc>
              <a:spcBef>
                <a:spcPts val="1200"/>
              </a:spcBef>
              <a:spcAft>
                <a:spcPts val="1200"/>
              </a:spcAft>
              <a:buNone/>
              <a:defRPr sz="4000" b="0" cap="none">
                <a:solidFill>
                  <a:schemeClr val="accent2"/>
                </a:solidFill>
                <a:latin typeface="+mn-lt"/>
              </a:defRPr>
            </a:lvl3pPr>
            <a:lvl4pPr marL="0" indent="0">
              <a:lnSpc>
                <a:spcPct val="90000"/>
              </a:lnSpc>
              <a:spcBef>
                <a:spcPts val="1200"/>
              </a:spcBef>
              <a:spcAft>
                <a:spcPts val="1200"/>
              </a:spcAft>
              <a:buNone/>
              <a:defRPr sz="4000" b="0" cap="none">
                <a:solidFill>
                  <a:schemeClr val="accent2"/>
                </a:solidFill>
                <a:latin typeface="+mn-lt"/>
              </a:defRPr>
            </a:lvl4pPr>
            <a:lvl5pPr marL="0" indent="0">
              <a:lnSpc>
                <a:spcPct val="90000"/>
              </a:lnSpc>
              <a:spcBef>
                <a:spcPts val="1200"/>
              </a:spcBef>
              <a:spcAft>
                <a:spcPts val="1200"/>
              </a:spcAft>
              <a:buFont typeface="Arial" panose="020B0604020202020204" pitchFamily="34" charset="0"/>
              <a:buNone/>
              <a:defRPr sz="4000" b="0" cap="none">
                <a:solidFill>
                  <a:schemeClr val="accent2"/>
                </a:solidFill>
                <a:latin typeface="+mn-lt"/>
              </a:defRPr>
            </a:lvl5pPr>
            <a:lvl6pPr marL="0" indent="0">
              <a:lnSpc>
                <a:spcPct val="90000"/>
              </a:lnSpc>
              <a:spcBef>
                <a:spcPts val="1200"/>
              </a:spcBef>
              <a:spcAft>
                <a:spcPts val="1200"/>
              </a:spcAft>
              <a:buFont typeface="Arial" panose="020B0604020202020204" pitchFamily="34" charset="0"/>
              <a:buNone/>
              <a:defRPr sz="4000" b="0" cap="none">
                <a:solidFill>
                  <a:schemeClr val="accent2"/>
                </a:solidFill>
                <a:latin typeface="+mn-lt"/>
              </a:defRPr>
            </a:lvl6pPr>
            <a:lvl7pPr marL="0" indent="0">
              <a:lnSpc>
                <a:spcPct val="90000"/>
              </a:lnSpc>
              <a:spcBef>
                <a:spcPts val="1200"/>
              </a:spcBef>
              <a:spcAft>
                <a:spcPts val="1200"/>
              </a:spcAft>
              <a:buFont typeface="Arial" panose="020B0604020202020204" pitchFamily="34" charset="0"/>
              <a:buNone/>
              <a:defRPr sz="4000" b="0" cap="none">
                <a:solidFill>
                  <a:schemeClr val="accent2"/>
                </a:solidFill>
                <a:latin typeface="+mn-lt"/>
              </a:defRPr>
            </a:lvl7pPr>
            <a:lvl8pPr marL="0" indent="0">
              <a:lnSpc>
                <a:spcPct val="90000"/>
              </a:lnSpc>
              <a:spcBef>
                <a:spcPts val="1200"/>
              </a:spcBef>
              <a:spcAft>
                <a:spcPts val="1200"/>
              </a:spcAft>
              <a:buFont typeface="Arial" panose="020B0604020202020204" pitchFamily="34" charset="0"/>
              <a:buNone/>
              <a:defRPr sz="4000" b="0" cap="none">
                <a:solidFill>
                  <a:schemeClr val="accent2"/>
                </a:solidFill>
                <a:latin typeface="+mn-lt"/>
              </a:defRPr>
            </a:lvl8pPr>
            <a:lvl9pPr marL="0" indent="0">
              <a:lnSpc>
                <a:spcPct val="90000"/>
              </a:lnSpc>
              <a:spcBef>
                <a:spcPts val="1200"/>
              </a:spcBef>
              <a:spcAft>
                <a:spcPts val="1200"/>
              </a:spcAft>
              <a:buFont typeface="Arial" panose="020B0604020202020204" pitchFamily="34" charset="0"/>
              <a:buNone/>
              <a:defRPr sz="4000" b="0" cap="none">
                <a:solidFill>
                  <a:schemeClr val="accent2"/>
                </a:solidFill>
                <a:latin typeface="+mn-lt"/>
              </a:defRPr>
            </a:lvl9pPr>
          </a:lstStyle>
          <a:p>
            <a:pPr lvl="0"/>
            <a:r>
              <a:rPr lang="en-GB" dirty="0"/>
              <a:t>Click to add text</a:t>
            </a:r>
          </a:p>
        </p:txBody>
      </p:sp>
      <p:sp>
        <p:nvSpPr>
          <p:cNvPr id="11" name="Footers" descr="{&quot;templafy&quot;:{&quot;id&quot;:&quot;13974de5-8cef-4d59-abfb-72071ca5e6dc&quot;}}">
            <a:extLst>
              <a:ext uri="{FF2B5EF4-FFF2-40B4-BE49-F238E27FC236}">
                <a16:creationId xmlns:a16="http://schemas.microsoft.com/office/drawing/2014/main" id="{82A8297C-CDDC-2966-C397-33725EE8D105}"/>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spTree>
    <p:extLst>
      <p:ext uri="{BB962C8B-B14F-4D97-AF65-F5344CB8AC3E}">
        <p14:creationId xmlns:p14="http://schemas.microsoft.com/office/powerpoint/2010/main" val="3890766016"/>
      </p:ext>
    </p:extLst>
  </p:cSld>
  <p:clrMapOvr>
    <a:masterClrMapping/>
  </p:clrMapOvr>
  <p:extLst>
    <p:ext uri="{DCECCB84-F9BA-43D5-87BE-67443E8EF086}">
      <p15:sldGuideLst xmlns:p15="http://schemas.microsoft.com/office/powerpoint/2012/main">
        <p15:guide id="1" orient="horz" pos="453" userDrawn="1">
          <p15:clr>
            <a:srgbClr val="8F8F8F"/>
          </p15:clr>
        </p15:guide>
        <p15:guide id="3" orient="horz" pos="1570"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7"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guide id="29" orient="horz" pos="1797" userDrawn="1">
          <p15:clr>
            <a:srgbClr val="FF96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3C7688E-2109-B3A6-BB30-ED06B927D9A2}"/>
              </a:ext>
            </a:extLst>
          </p:cNvPr>
          <p:cNvSpPr>
            <a:spLocks noGrp="1"/>
          </p:cNvSpPr>
          <p:nvPr>
            <p:ph type="pic" sz="quarter" idx="25"/>
          </p:nvPr>
        </p:nvSpPr>
        <p:spPr>
          <a:xfrm>
            <a:off x="6094801" y="0"/>
            <a:ext cx="6097200" cy="6858000"/>
          </a:xfrm>
          <a:solidFill>
            <a:schemeClr val="accent6"/>
          </a:solidFill>
        </p:spPr>
        <p:txBody>
          <a:bodyPr tIns="648000" anchor="ctr" anchorCtr="0"/>
          <a:lstStyle>
            <a:lvl1pPr algn="ctr">
              <a:defRPr/>
            </a:lvl1pPr>
          </a:lstStyle>
          <a:p>
            <a:r>
              <a:rPr lang="en-GB" dirty="0"/>
              <a:t>Click icon to add picture</a:t>
            </a:r>
          </a:p>
        </p:txBody>
      </p:sp>
      <p:sp>
        <p:nvSpPr>
          <p:cNvPr id="5" name="Rectangle 4">
            <a:extLst>
              <a:ext uri="{FF2B5EF4-FFF2-40B4-BE49-F238E27FC236}">
                <a16:creationId xmlns:a16="http://schemas.microsoft.com/office/drawing/2014/main" id="{B6A4BFA0-E5C7-13E3-03EC-DC785E3CB148}"/>
              </a:ext>
            </a:extLst>
          </p:cNvPr>
          <p:cNvSpPr/>
          <p:nvPr userDrawn="1"/>
        </p:nvSpPr>
        <p:spPr>
          <a:xfrm>
            <a:off x="0" y="0"/>
            <a:ext cx="6094800" cy="6858000"/>
          </a:xfrm>
          <a:prstGeom prst="rect">
            <a:avLst/>
          </a:prstGeom>
          <a:gradFill>
            <a:gsLst>
              <a:gs pos="38000">
                <a:srgbClr val="D8E7F3"/>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p:txBody>
          <a:bodyPr/>
          <a:lstStyle>
            <a:lvl1pPr>
              <a:defRPr>
                <a:solidFill>
                  <a:schemeClr val="accent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accent1"/>
                </a:solidFill>
              </a:defRPr>
            </a:lvl1pPr>
          </a:lstStyle>
          <a:p>
            <a:fld id="{2DDEA8E7-5F55-4A60-8EF9-470692FC5635}" type="slidenum">
              <a:rPr lang="en-US" smtClean="0"/>
              <a:pPr/>
              <a:t>‹#›</a:t>
            </a:fld>
            <a:endParaRPr lang="en-US"/>
          </a:p>
        </p:txBody>
      </p:sp>
      <p:sp>
        <p:nvSpPr>
          <p:cNvPr id="7" name="Line top Placeholder 20">
            <a:extLst>
              <a:ext uri="{FF2B5EF4-FFF2-40B4-BE49-F238E27FC236}">
                <a16:creationId xmlns:a16="http://schemas.microsoft.com/office/drawing/2014/main" id="{72D36FB3-7B4E-797E-A42C-8E78112DC05B}"/>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2" name="Freeform: Shape 11">
            <a:extLst>
              <a:ext uri="{FF2B5EF4-FFF2-40B4-BE49-F238E27FC236}">
                <a16:creationId xmlns:a16="http://schemas.microsoft.com/office/drawing/2014/main" id="{964E4448-A264-7659-B7F9-D4E3F0409CEF}"/>
              </a:ext>
            </a:extLst>
          </p:cNvPr>
          <p:cNvSpPr/>
          <p:nvPr userDrawn="1"/>
        </p:nvSpPr>
        <p:spPr>
          <a:xfrm>
            <a:off x="719138" y="1150830"/>
            <a:ext cx="698644" cy="535303"/>
          </a:xfrm>
          <a:custGeom>
            <a:avLst/>
            <a:gdLst>
              <a:gd name="connsiteX0" fmla="*/ 772947 w 828408"/>
              <a:gd name="connsiteY0" fmla="*/ 0 h 634729"/>
              <a:gd name="connsiteX1" fmla="*/ 772947 w 828408"/>
              <a:gd name="connsiteY1" fmla="*/ 50532 h 634729"/>
              <a:gd name="connsiteX2" fmla="*/ 617654 w 828408"/>
              <a:gd name="connsiteY2" fmla="*/ 168850 h 634729"/>
              <a:gd name="connsiteX3" fmla="*/ 570819 w 828408"/>
              <a:gd name="connsiteY3" fmla="*/ 303191 h 634729"/>
              <a:gd name="connsiteX4" fmla="*/ 583144 w 828408"/>
              <a:gd name="connsiteY4" fmla="*/ 362350 h 634729"/>
              <a:gd name="connsiteX5" fmla="*/ 610259 w 828408"/>
              <a:gd name="connsiteY5" fmla="*/ 379605 h 634729"/>
              <a:gd name="connsiteX6" fmla="*/ 653396 w 828408"/>
              <a:gd name="connsiteY6" fmla="*/ 370361 h 634729"/>
              <a:gd name="connsiteX7" fmla="*/ 702695 w 828408"/>
              <a:gd name="connsiteY7" fmla="*/ 361118 h 634729"/>
              <a:gd name="connsiteX8" fmla="*/ 790818 w 828408"/>
              <a:gd name="connsiteY8" fmla="*/ 398709 h 634729"/>
              <a:gd name="connsiteX9" fmla="*/ 828408 w 828408"/>
              <a:gd name="connsiteY9" fmla="*/ 490529 h 634729"/>
              <a:gd name="connsiteX10" fmla="*/ 782806 w 828408"/>
              <a:gd name="connsiteY10" fmla="*/ 592208 h 634729"/>
              <a:gd name="connsiteX11" fmla="*/ 669418 w 828408"/>
              <a:gd name="connsiteY11" fmla="*/ 634729 h 634729"/>
              <a:gd name="connsiteX12" fmla="*/ 520288 w 828408"/>
              <a:gd name="connsiteY12" fmla="*/ 563245 h 634729"/>
              <a:gd name="connsiteX13" fmla="*/ 453733 w 828408"/>
              <a:gd name="connsiteY13" fmla="*/ 387000 h 634729"/>
              <a:gd name="connsiteX14" fmla="*/ 535694 w 828408"/>
              <a:gd name="connsiteY14" fmla="*/ 157142 h 634729"/>
              <a:gd name="connsiteX15" fmla="*/ 772947 w 828408"/>
              <a:gd name="connsiteY15" fmla="*/ 0 h 634729"/>
              <a:gd name="connsiteX16" fmla="*/ 319214 w 828408"/>
              <a:gd name="connsiteY16" fmla="*/ 0 h 634729"/>
              <a:gd name="connsiteX17" fmla="*/ 319214 w 828408"/>
              <a:gd name="connsiteY17" fmla="*/ 50532 h 634729"/>
              <a:gd name="connsiteX18" fmla="*/ 163921 w 828408"/>
              <a:gd name="connsiteY18" fmla="*/ 168850 h 634729"/>
              <a:gd name="connsiteX19" fmla="*/ 117086 w 828408"/>
              <a:gd name="connsiteY19" fmla="*/ 303191 h 634729"/>
              <a:gd name="connsiteX20" fmla="*/ 129411 w 828408"/>
              <a:gd name="connsiteY20" fmla="*/ 362350 h 634729"/>
              <a:gd name="connsiteX21" fmla="*/ 156526 w 828408"/>
              <a:gd name="connsiteY21" fmla="*/ 379605 h 634729"/>
              <a:gd name="connsiteX22" fmla="*/ 199663 w 828408"/>
              <a:gd name="connsiteY22" fmla="*/ 370361 h 634729"/>
              <a:gd name="connsiteX23" fmla="*/ 248962 w 828408"/>
              <a:gd name="connsiteY23" fmla="*/ 361118 h 634729"/>
              <a:gd name="connsiteX24" fmla="*/ 337085 w 828408"/>
              <a:gd name="connsiteY24" fmla="*/ 398709 h 634729"/>
              <a:gd name="connsiteX25" fmla="*/ 374675 w 828408"/>
              <a:gd name="connsiteY25" fmla="*/ 490529 h 634729"/>
              <a:gd name="connsiteX26" fmla="*/ 329073 w 828408"/>
              <a:gd name="connsiteY26" fmla="*/ 592208 h 634729"/>
              <a:gd name="connsiteX27" fmla="*/ 215685 w 828408"/>
              <a:gd name="connsiteY27" fmla="*/ 634729 h 634729"/>
              <a:gd name="connsiteX28" fmla="*/ 66555 w 828408"/>
              <a:gd name="connsiteY28" fmla="*/ 563245 h 634729"/>
              <a:gd name="connsiteX29" fmla="*/ 0 w 828408"/>
              <a:gd name="connsiteY29" fmla="*/ 387000 h 634729"/>
              <a:gd name="connsiteX30" fmla="*/ 81961 w 828408"/>
              <a:gd name="connsiteY30" fmla="*/ 157142 h 634729"/>
              <a:gd name="connsiteX31" fmla="*/ 319214 w 828408"/>
              <a:gd name="connsiteY31" fmla="*/ 0 h 63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28408" h="634729">
                <a:moveTo>
                  <a:pt x="772947" y="0"/>
                </a:moveTo>
                <a:lnTo>
                  <a:pt x="772947" y="50532"/>
                </a:lnTo>
                <a:cubicBezTo>
                  <a:pt x="700641" y="88328"/>
                  <a:pt x="648877" y="127768"/>
                  <a:pt x="617654" y="168850"/>
                </a:cubicBezTo>
                <a:cubicBezTo>
                  <a:pt x="586431" y="209933"/>
                  <a:pt x="570819" y="254713"/>
                  <a:pt x="570819" y="303191"/>
                </a:cubicBezTo>
                <a:cubicBezTo>
                  <a:pt x="570819" y="331949"/>
                  <a:pt x="574928" y="351669"/>
                  <a:pt x="583144" y="362350"/>
                </a:cubicBezTo>
                <a:cubicBezTo>
                  <a:pt x="590539" y="373854"/>
                  <a:pt x="599577" y="379605"/>
                  <a:pt x="610259" y="379605"/>
                </a:cubicBezTo>
                <a:cubicBezTo>
                  <a:pt x="620940" y="379605"/>
                  <a:pt x="635319" y="376524"/>
                  <a:pt x="653396" y="370361"/>
                </a:cubicBezTo>
                <a:cubicBezTo>
                  <a:pt x="671472" y="364199"/>
                  <a:pt x="687905" y="361118"/>
                  <a:pt x="702695" y="361118"/>
                </a:cubicBezTo>
                <a:cubicBezTo>
                  <a:pt x="736383" y="361118"/>
                  <a:pt x="765757" y="373648"/>
                  <a:pt x="790818" y="398709"/>
                </a:cubicBezTo>
                <a:cubicBezTo>
                  <a:pt x="815878" y="423769"/>
                  <a:pt x="828408" y="454376"/>
                  <a:pt x="828408" y="490529"/>
                </a:cubicBezTo>
                <a:cubicBezTo>
                  <a:pt x="828408" y="529968"/>
                  <a:pt x="813208" y="563861"/>
                  <a:pt x="782806" y="592208"/>
                </a:cubicBezTo>
                <a:cubicBezTo>
                  <a:pt x="752405" y="620555"/>
                  <a:pt x="714609" y="634729"/>
                  <a:pt x="669418" y="634729"/>
                </a:cubicBezTo>
                <a:cubicBezTo>
                  <a:pt x="614367" y="634729"/>
                  <a:pt x="564657" y="610901"/>
                  <a:pt x="520288" y="563245"/>
                </a:cubicBezTo>
                <a:cubicBezTo>
                  <a:pt x="475918" y="515589"/>
                  <a:pt x="453733" y="456841"/>
                  <a:pt x="453733" y="387000"/>
                </a:cubicBezTo>
                <a:cubicBezTo>
                  <a:pt x="453733" y="304834"/>
                  <a:pt x="481053" y="228215"/>
                  <a:pt x="535694" y="157142"/>
                </a:cubicBezTo>
                <a:cubicBezTo>
                  <a:pt x="590334" y="86069"/>
                  <a:pt x="669418" y="33688"/>
                  <a:pt x="772947" y="0"/>
                </a:cubicBezTo>
                <a:close/>
                <a:moveTo>
                  <a:pt x="319214" y="0"/>
                </a:moveTo>
                <a:lnTo>
                  <a:pt x="319214" y="50532"/>
                </a:lnTo>
                <a:cubicBezTo>
                  <a:pt x="246908" y="88328"/>
                  <a:pt x="195144" y="127768"/>
                  <a:pt x="163921" y="168850"/>
                </a:cubicBezTo>
                <a:cubicBezTo>
                  <a:pt x="132698" y="209933"/>
                  <a:pt x="117086" y="254713"/>
                  <a:pt x="117086" y="303191"/>
                </a:cubicBezTo>
                <a:cubicBezTo>
                  <a:pt x="117086" y="331949"/>
                  <a:pt x="121195" y="351669"/>
                  <a:pt x="129411" y="362350"/>
                </a:cubicBezTo>
                <a:cubicBezTo>
                  <a:pt x="136806" y="373854"/>
                  <a:pt x="145844" y="379605"/>
                  <a:pt x="156526" y="379605"/>
                </a:cubicBezTo>
                <a:cubicBezTo>
                  <a:pt x="167207" y="379605"/>
                  <a:pt x="181586" y="376524"/>
                  <a:pt x="199663" y="370361"/>
                </a:cubicBezTo>
                <a:cubicBezTo>
                  <a:pt x="217739" y="364199"/>
                  <a:pt x="234172" y="361118"/>
                  <a:pt x="248962" y="361118"/>
                </a:cubicBezTo>
                <a:cubicBezTo>
                  <a:pt x="282650" y="361118"/>
                  <a:pt x="312024" y="373648"/>
                  <a:pt x="337085" y="398709"/>
                </a:cubicBezTo>
                <a:cubicBezTo>
                  <a:pt x="362145" y="423769"/>
                  <a:pt x="374675" y="454376"/>
                  <a:pt x="374675" y="490529"/>
                </a:cubicBezTo>
                <a:cubicBezTo>
                  <a:pt x="374675" y="529968"/>
                  <a:pt x="359475" y="563861"/>
                  <a:pt x="329073" y="592208"/>
                </a:cubicBezTo>
                <a:cubicBezTo>
                  <a:pt x="298672" y="620555"/>
                  <a:pt x="260876" y="634729"/>
                  <a:pt x="215685" y="634729"/>
                </a:cubicBezTo>
                <a:cubicBezTo>
                  <a:pt x="160634" y="634729"/>
                  <a:pt x="110924" y="610901"/>
                  <a:pt x="66555" y="563245"/>
                </a:cubicBezTo>
                <a:cubicBezTo>
                  <a:pt x="22185" y="515589"/>
                  <a:pt x="0" y="456841"/>
                  <a:pt x="0" y="387000"/>
                </a:cubicBezTo>
                <a:cubicBezTo>
                  <a:pt x="0" y="304834"/>
                  <a:pt x="27320" y="228215"/>
                  <a:pt x="81961" y="157142"/>
                </a:cubicBezTo>
                <a:cubicBezTo>
                  <a:pt x="136601" y="86069"/>
                  <a:pt x="215685" y="33688"/>
                  <a:pt x="319214" y="0"/>
                </a:cubicBezTo>
                <a:close/>
              </a:path>
            </a:pathLst>
          </a:custGeom>
          <a:solidFill>
            <a:schemeClr val="bg1">
              <a:alpha val="92631"/>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70000"/>
              </a:lnSpc>
              <a:spcBef>
                <a:spcPct val="0"/>
              </a:spcBef>
            </a:pPr>
            <a:endParaRPr lang="en-US" sz="19900" cap="all" spc="200">
              <a:solidFill>
                <a:schemeClr val="accent3">
                  <a:lumMod val="60000"/>
                  <a:lumOff val="40000"/>
                  <a:alpha val="51000"/>
                </a:schemeClr>
              </a:solidFill>
              <a:latin typeface="Calibri Light" panose="020F0302020204030204" pitchFamily="34" charset="0"/>
              <a:ea typeface="+mj-ea"/>
              <a:cs typeface="Calibri Light" panose="020F0302020204030204" pitchFamily="34" charset="0"/>
            </a:endParaRPr>
          </a:p>
        </p:txBody>
      </p:sp>
      <p:sp>
        <p:nvSpPr>
          <p:cNvPr id="15" name="Text Placeholder 14">
            <a:extLst>
              <a:ext uri="{FF2B5EF4-FFF2-40B4-BE49-F238E27FC236}">
                <a16:creationId xmlns:a16="http://schemas.microsoft.com/office/drawing/2014/main" id="{DC43D0F9-D9A7-1DFC-34B6-C81535D1FE71}"/>
              </a:ext>
            </a:extLst>
          </p:cNvPr>
          <p:cNvSpPr>
            <a:spLocks noGrp="1"/>
          </p:cNvSpPr>
          <p:nvPr>
            <p:ph type="body" sz="quarter" idx="26" hasCustomPrompt="1"/>
          </p:nvPr>
        </p:nvSpPr>
        <p:spPr>
          <a:xfrm>
            <a:off x="720000" y="1713599"/>
            <a:ext cx="5018400" cy="4424399"/>
          </a:xfrm>
        </p:spPr>
        <p:txBody>
          <a:bodyPr>
            <a:noAutofit/>
          </a:bodyPr>
          <a:lstStyle>
            <a:lvl1pPr marL="0" indent="0">
              <a:lnSpc>
                <a:spcPct val="150000"/>
              </a:lnSpc>
              <a:spcBef>
                <a:spcPts val="250"/>
              </a:spcBef>
              <a:spcAft>
                <a:spcPts val="0"/>
              </a:spcAft>
              <a:buFont typeface="Arial" panose="020B0604020202020204" pitchFamily="34" charset="0"/>
              <a:buNone/>
              <a:defRPr sz="2000" b="0" cap="all">
                <a:solidFill>
                  <a:schemeClr val="accent1"/>
                </a:solidFill>
                <a:latin typeface="+mn-lt"/>
              </a:defRPr>
            </a:lvl1pPr>
            <a:lvl2pPr marL="0" indent="0">
              <a:lnSpc>
                <a:spcPct val="150000"/>
              </a:lnSpc>
              <a:spcBef>
                <a:spcPts val="250"/>
              </a:spcBef>
              <a:spcAft>
                <a:spcPts val="0"/>
              </a:spcAft>
              <a:buNone/>
              <a:defRPr sz="2000" b="0" cap="all">
                <a:solidFill>
                  <a:schemeClr val="accent1"/>
                </a:solidFill>
                <a:latin typeface="+mn-lt"/>
              </a:defRPr>
            </a:lvl2pPr>
            <a:lvl3pPr marL="0" indent="0">
              <a:lnSpc>
                <a:spcPct val="150000"/>
              </a:lnSpc>
              <a:spcBef>
                <a:spcPts val="250"/>
              </a:spcBef>
              <a:spcAft>
                <a:spcPts val="0"/>
              </a:spcAft>
              <a:buNone/>
              <a:defRPr sz="2000" b="0" cap="all">
                <a:solidFill>
                  <a:schemeClr val="accent1"/>
                </a:solidFill>
                <a:latin typeface="+mn-lt"/>
              </a:defRPr>
            </a:lvl3pPr>
            <a:lvl4pPr marL="0" indent="0">
              <a:lnSpc>
                <a:spcPct val="150000"/>
              </a:lnSpc>
              <a:spcBef>
                <a:spcPts val="250"/>
              </a:spcBef>
              <a:spcAft>
                <a:spcPts val="0"/>
              </a:spcAft>
              <a:buNone/>
              <a:defRPr sz="2000" b="0" cap="all">
                <a:solidFill>
                  <a:schemeClr val="accent1"/>
                </a:solidFill>
                <a:latin typeface="+mn-lt"/>
              </a:defRPr>
            </a:lvl4pPr>
            <a:lvl5pPr marL="0" indent="0">
              <a:lnSpc>
                <a:spcPct val="150000"/>
              </a:lnSpc>
              <a:spcBef>
                <a:spcPts val="250"/>
              </a:spcBef>
              <a:spcAft>
                <a:spcPts val="0"/>
              </a:spcAft>
              <a:buFont typeface="Arial" panose="020B0604020202020204" pitchFamily="34" charset="0"/>
              <a:buNone/>
              <a:defRPr sz="2000" b="0" cap="all">
                <a:solidFill>
                  <a:schemeClr val="accent1"/>
                </a:solidFill>
                <a:latin typeface="+mn-lt"/>
              </a:defRPr>
            </a:lvl5pPr>
            <a:lvl6pPr marL="0" indent="0">
              <a:lnSpc>
                <a:spcPct val="150000"/>
              </a:lnSpc>
              <a:spcBef>
                <a:spcPts val="250"/>
              </a:spcBef>
              <a:spcAft>
                <a:spcPts val="0"/>
              </a:spcAft>
              <a:buFont typeface="Arial" panose="020B0604020202020204" pitchFamily="34" charset="0"/>
              <a:buNone/>
              <a:defRPr sz="2000" b="0" cap="all">
                <a:solidFill>
                  <a:schemeClr val="accent1"/>
                </a:solidFill>
                <a:latin typeface="+mn-lt"/>
              </a:defRPr>
            </a:lvl6pPr>
            <a:lvl7pPr marL="0" indent="0">
              <a:lnSpc>
                <a:spcPct val="150000"/>
              </a:lnSpc>
              <a:spcBef>
                <a:spcPts val="250"/>
              </a:spcBef>
              <a:spcAft>
                <a:spcPts val="0"/>
              </a:spcAft>
              <a:buFont typeface="Arial" panose="020B0604020202020204" pitchFamily="34" charset="0"/>
              <a:buNone/>
              <a:defRPr sz="2000" b="0" cap="all">
                <a:solidFill>
                  <a:schemeClr val="accent1"/>
                </a:solidFill>
                <a:latin typeface="+mn-lt"/>
              </a:defRPr>
            </a:lvl7pPr>
            <a:lvl8pPr marL="0" indent="0">
              <a:lnSpc>
                <a:spcPct val="150000"/>
              </a:lnSpc>
              <a:spcBef>
                <a:spcPts val="250"/>
              </a:spcBef>
              <a:spcAft>
                <a:spcPts val="0"/>
              </a:spcAft>
              <a:buFont typeface="Arial" panose="020B0604020202020204" pitchFamily="34" charset="0"/>
              <a:buNone/>
              <a:defRPr sz="2000" b="0" cap="all">
                <a:solidFill>
                  <a:schemeClr val="accent1"/>
                </a:solidFill>
                <a:latin typeface="+mn-lt"/>
              </a:defRPr>
            </a:lvl8pPr>
            <a:lvl9pPr marL="0" indent="0">
              <a:lnSpc>
                <a:spcPct val="150000"/>
              </a:lnSpc>
              <a:spcBef>
                <a:spcPts val="250"/>
              </a:spcBef>
              <a:spcAft>
                <a:spcPts val="0"/>
              </a:spcAft>
              <a:buFont typeface="Arial" panose="020B0604020202020204" pitchFamily="34" charset="0"/>
              <a:buNone/>
              <a:defRPr sz="2000" b="0" cap="all">
                <a:solidFill>
                  <a:schemeClr val="accent1"/>
                </a:solidFill>
                <a:latin typeface="+mn-lt"/>
              </a:defRPr>
            </a:lvl9pPr>
          </a:lstStyle>
          <a:p>
            <a:pPr lvl="0"/>
            <a:r>
              <a:rPr lang="en-US" dirty="0"/>
              <a:t>Click to add Quote</a:t>
            </a:r>
            <a:endParaRPr lang="en-GB" dirty="0"/>
          </a:p>
        </p:txBody>
      </p:sp>
      <p:sp>
        <p:nvSpPr>
          <p:cNvPr id="16" name="Text Placeholder 14">
            <a:extLst>
              <a:ext uri="{FF2B5EF4-FFF2-40B4-BE49-F238E27FC236}">
                <a16:creationId xmlns:a16="http://schemas.microsoft.com/office/drawing/2014/main" id="{F1E71275-5CC0-6348-59EF-6E51946B9E52}"/>
              </a:ext>
            </a:extLst>
          </p:cNvPr>
          <p:cNvSpPr>
            <a:spLocks noGrp="1"/>
          </p:cNvSpPr>
          <p:nvPr>
            <p:ph type="body" sz="quarter" idx="27" hasCustomPrompt="1"/>
          </p:nvPr>
        </p:nvSpPr>
        <p:spPr>
          <a:xfrm>
            <a:off x="6094800" y="4618075"/>
            <a:ext cx="6097199" cy="1519200"/>
          </a:xfrm>
          <a:solidFill>
            <a:schemeClr val="bg1"/>
          </a:solidFill>
        </p:spPr>
        <p:txBody>
          <a:bodyPr lIns="360000" tIns="180000" rIns="360000" bIns="180000"/>
          <a:lstStyle>
            <a:lvl5pPr>
              <a:defRPr/>
            </a:lvl5pPr>
          </a:lstStyle>
          <a:p>
            <a:pPr lvl="0"/>
            <a:r>
              <a:rPr lang="en-GB" dirty="0"/>
              <a:t>Click to add text. ENTER &amp; TAB or USE INDENT TOOL to change styles.</a:t>
            </a:r>
            <a:br>
              <a:rPr lang="en-GB" dirty="0"/>
            </a:br>
            <a:r>
              <a:rPr lang="en-GB" dirty="0"/>
              <a:t>SHIFT+TAB or USE INDENT TOOL to go back in levels.</a:t>
            </a:r>
          </a:p>
          <a:p>
            <a:pPr lvl="1"/>
            <a:r>
              <a:rPr lang="en-US" dirty="0"/>
              <a:t>Second level</a:t>
            </a:r>
          </a:p>
          <a:p>
            <a:pPr lvl="2"/>
            <a:r>
              <a:rPr lang="en-US" dirty="0"/>
              <a:t>Third level</a:t>
            </a:r>
          </a:p>
          <a:p>
            <a:pPr lvl="3"/>
            <a:r>
              <a:rPr lang="en-US" dirty="0"/>
              <a:t>Fourth level</a:t>
            </a:r>
            <a:endParaRPr lang="en-GB" dirty="0"/>
          </a:p>
        </p:txBody>
      </p:sp>
      <p:sp>
        <p:nvSpPr>
          <p:cNvPr id="6" name="Footers" descr="{&quot;templafy&quot;:{&quot;id&quot;:&quot;4708fec4-619c-41a6-a13a-61ee0ada3da4&quot;}}">
            <a:extLst>
              <a:ext uri="{FF2B5EF4-FFF2-40B4-BE49-F238E27FC236}">
                <a16:creationId xmlns:a16="http://schemas.microsoft.com/office/drawing/2014/main" id="{D09B7859-4BFA-0D77-C7FF-EF07F0410453}"/>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spTree>
    <p:extLst>
      <p:ext uri="{BB962C8B-B14F-4D97-AF65-F5344CB8AC3E}">
        <p14:creationId xmlns:p14="http://schemas.microsoft.com/office/powerpoint/2010/main" val="2646066893"/>
      </p:ext>
    </p:extLst>
  </p:cSld>
  <p:clrMapOvr>
    <a:masterClrMapping/>
  </p:clrMapOvr>
  <p:extLst>
    <p:ext uri="{DCECCB84-F9BA-43D5-87BE-67443E8EF086}">
      <p15:sldGuideLst xmlns:p15="http://schemas.microsoft.com/office/powerpoint/2012/main">
        <p15:guide id="1" orient="horz" pos="453" userDrawn="1">
          <p15:clr>
            <a:srgbClr val="8F8F8F"/>
          </p15:clr>
        </p15:guide>
        <p15:guide id="3" orient="horz"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521-54AE-CE7E-18FE-2D6C7C07D625}"/>
              </a:ext>
            </a:extLst>
          </p:cNvPr>
          <p:cNvSpPr>
            <a:spLocks noGrp="1"/>
          </p:cNvSpPr>
          <p:nvPr>
            <p:ph type="title"/>
          </p:nvPr>
        </p:nvSpPr>
        <p:spPr/>
        <p:txBody>
          <a:body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F2514DB1-C60C-D330-1D59-18C0D2543F88}"/>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EE973881-E9DC-02D7-5B94-370C41863061}"/>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5" name="Guides" hidden="1">
            <a:extLst>
              <a:ext uri="{FF2B5EF4-FFF2-40B4-BE49-F238E27FC236}">
                <a16:creationId xmlns:a16="http://schemas.microsoft.com/office/drawing/2014/main" id="{95AE1F39-3E8B-13F8-1D88-1282DD9F4188}"/>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7" name="Content Placeholder 6">
            <a:extLst>
              <a:ext uri="{FF2B5EF4-FFF2-40B4-BE49-F238E27FC236}">
                <a16:creationId xmlns:a16="http://schemas.microsoft.com/office/drawing/2014/main" id="{D6E9A944-309A-4232-553F-22C9A93B0B47}"/>
              </a:ext>
            </a:extLst>
          </p:cNvPr>
          <p:cNvSpPr>
            <a:spLocks noGrp="1"/>
          </p:cNvSpPr>
          <p:nvPr>
            <p:ph sz="quarter" idx="12"/>
          </p:nvPr>
        </p:nvSpPr>
        <p:spPr>
          <a:xfrm>
            <a:off x="720000" y="1713599"/>
            <a:ext cx="4270000" cy="4424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7">
            <a:extLst>
              <a:ext uri="{FF2B5EF4-FFF2-40B4-BE49-F238E27FC236}">
                <a16:creationId xmlns:a16="http://schemas.microsoft.com/office/drawing/2014/main" id="{1F76F6AE-16AC-0583-7B95-974948C87A5D}"/>
              </a:ext>
            </a:extLst>
          </p:cNvPr>
          <p:cNvPicPr>
            <a:picLocks noChangeAspect="1"/>
          </p:cNvPicPr>
          <p:nvPr userDrawn="1"/>
        </p:nvPicPr>
        <p:blipFill rotWithShape="1">
          <a:blip r:embed="rId3"/>
          <a:srcRect r="9770"/>
          <a:stretch/>
        </p:blipFill>
        <p:spPr>
          <a:xfrm>
            <a:off x="5219862" y="1519416"/>
            <a:ext cx="2534277" cy="4913784"/>
          </a:xfrm>
          <a:prstGeom prst="rect">
            <a:avLst/>
          </a:prstGeom>
        </p:spPr>
      </p:pic>
      <p:sp>
        <p:nvSpPr>
          <p:cNvPr id="10" name="Picture Placeholder 9">
            <a:extLst>
              <a:ext uri="{FF2B5EF4-FFF2-40B4-BE49-F238E27FC236}">
                <a16:creationId xmlns:a16="http://schemas.microsoft.com/office/drawing/2014/main" id="{A39BC6B9-FA66-9AE8-AABC-E48AC4352009}"/>
              </a:ext>
            </a:extLst>
          </p:cNvPr>
          <p:cNvSpPr>
            <a:spLocks noGrp="1"/>
          </p:cNvSpPr>
          <p:nvPr>
            <p:ph type="pic" sz="quarter" idx="13"/>
          </p:nvPr>
        </p:nvSpPr>
        <p:spPr>
          <a:xfrm>
            <a:off x="5536800" y="2898000"/>
            <a:ext cx="1900800" cy="1900800"/>
          </a:xfrm>
          <a:solidFill>
            <a:schemeClr val="accent6"/>
          </a:solidFill>
        </p:spPr>
        <p:txBody>
          <a:bodyPr tIns="648000" anchor="ctr" anchorCtr="0"/>
          <a:lstStyle>
            <a:lvl1pPr algn="ctr">
              <a:defRPr/>
            </a:lvl1pPr>
          </a:lstStyle>
          <a:p>
            <a:endParaRPr lang="en-GB" dirty="0"/>
          </a:p>
        </p:txBody>
      </p:sp>
      <p:sp>
        <p:nvSpPr>
          <p:cNvPr id="11" name="Picture Placeholder 9">
            <a:extLst>
              <a:ext uri="{FF2B5EF4-FFF2-40B4-BE49-F238E27FC236}">
                <a16:creationId xmlns:a16="http://schemas.microsoft.com/office/drawing/2014/main" id="{70E6DDC2-540A-5800-73D7-E95E8BC5AAB0}"/>
              </a:ext>
            </a:extLst>
          </p:cNvPr>
          <p:cNvSpPr>
            <a:spLocks noGrp="1"/>
          </p:cNvSpPr>
          <p:nvPr>
            <p:ph type="pic" sz="quarter" idx="14"/>
          </p:nvPr>
        </p:nvSpPr>
        <p:spPr>
          <a:xfrm>
            <a:off x="7610400" y="2898000"/>
            <a:ext cx="1900800" cy="1900800"/>
          </a:xfrm>
          <a:solidFill>
            <a:schemeClr val="accent6"/>
          </a:solidFill>
        </p:spPr>
        <p:txBody>
          <a:bodyPr tIns="648000" anchor="ctr" anchorCtr="0"/>
          <a:lstStyle>
            <a:lvl1pPr algn="ctr">
              <a:defRPr/>
            </a:lvl1pPr>
          </a:lstStyle>
          <a:p>
            <a:endParaRPr lang="en-GB" dirty="0"/>
          </a:p>
        </p:txBody>
      </p:sp>
      <p:sp>
        <p:nvSpPr>
          <p:cNvPr id="12" name="Picture Placeholder 9">
            <a:extLst>
              <a:ext uri="{FF2B5EF4-FFF2-40B4-BE49-F238E27FC236}">
                <a16:creationId xmlns:a16="http://schemas.microsoft.com/office/drawing/2014/main" id="{89AD0377-EEF4-2BE2-7A2F-129C1089A4BB}"/>
              </a:ext>
            </a:extLst>
          </p:cNvPr>
          <p:cNvSpPr>
            <a:spLocks noGrp="1"/>
          </p:cNvSpPr>
          <p:nvPr>
            <p:ph type="pic" sz="quarter" idx="15"/>
          </p:nvPr>
        </p:nvSpPr>
        <p:spPr>
          <a:xfrm>
            <a:off x="9570475" y="2898000"/>
            <a:ext cx="1900800" cy="1900800"/>
          </a:xfrm>
          <a:solidFill>
            <a:schemeClr val="accent6"/>
          </a:solidFill>
        </p:spPr>
        <p:txBody>
          <a:bodyPr tIns="648000" anchor="ctr" anchorCtr="0"/>
          <a:lstStyle>
            <a:lvl1pPr algn="ctr">
              <a:defRPr/>
            </a:lvl1pPr>
          </a:lstStyle>
          <a:p>
            <a:endParaRPr lang="en-GB" dirty="0"/>
          </a:p>
        </p:txBody>
      </p:sp>
    </p:spTree>
    <p:extLst>
      <p:ext uri="{BB962C8B-B14F-4D97-AF65-F5344CB8AC3E}">
        <p14:creationId xmlns:p14="http://schemas.microsoft.com/office/powerpoint/2010/main" val="1753967541"/>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079"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60000">
              <a:schemeClr val="accent1"/>
            </a:gs>
            <a:gs pos="86000">
              <a:srgbClr val="1F538F"/>
            </a:gs>
            <a:gs pos="100000">
              <a:schemeClr val="accent3"/>
            </a:gs>
          </a:gsLst>
          <a:lin ang="8100000" scaled="0"/>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A4BFA0-E5C7-13E3-03EC-DC785E3CB148}"/>
              </a:ext>
            </a:extLst>
          </p:cNvPr>
          <p:cNvSpPr>
            <a:spLocks noGrp="1" noRot="1" noMove="1" noResize="1" noEditPoints="1" noAdjustHandles="1" noChangeArrowheads="1" noChangeShapeType="1"/>
          </p:cNvSpPr>
          <p:nvPr userDrawn="1"/>
        </p:nvSpPr>
        <p:spPr>
          <a:xfrm>
            <a:off x="6097200" y="16200"/>
            <a:ext cx="6094800" cy="6872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p:txBody>
          <a:bodyPr/>
          <a:lstStyle>
            <a:lvl1pPr>
              <a:defRPr>
                <a:solidFill>
                  <a:schemeClr val="bg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bg1"/>
                </a:solidFill>
              </a:defRPr>
            </a:lvl1pPr>
          </a:lstStyle>
          <a:p>
            <a:fld id="{2DDEA8E7-5F55-4A60-8EF9-470692FC5635}" type="slidenum">
              <a:rPr lang="en-US" smtClean="0"/>
              <a:pPr/>
              <a:t>‹#›</a:t>
            </a:fld>
            <a:endParaRPr lang="en-US"/>
          </a:p>
        </p:txBody>
      </p:sp>
      <p:sp>
        <p:nvSpPr>
          <p:cNvPr id="7" name="Line top Placeholder 20">
            <a:extLst>
              <a:ext uri="{FF2B5EF4-FFF2-40B4-BE49-F238E27FC236}">
                <a16:creationId xmlns:a16="http://schemas.microsoft.com/office/drawing/2014/main" id="{72D36FB3-7B4E-797E-A42C-8E78112DC05B}"/>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2" name="Title 1">
            <a:extLst>
              <a:ext uri="{FF2B5EF4-FFF2-40B4-BE49-F238E27FC236}">
                <a16:creationId xmlns:a16="http://schemas.microsoft.com/office/drawing/2014/main" id="{27FEF4BC-6E95-E773-0639-620E420EBE1F}"/>
              </a:ext>
            </a:extLst>
          </p:cNvPr>
          <p:cNvSpPr>
            <a:spLocks noGrp="1"/>
          </p:cNvSpPr>
          <p:nvPr>
            <p:ph type="title"/>
          </p:nvPr>
        </p:nvSpPr>
        <p:spPr>
          <a:xfrm>
            <a:off x="719138" y="720000"/>
            <a:ext cx="4270375" cy="907188"/>
          </a:xfrm>
        </p:spPr>
        <p:txBody>
          <a:bodyPr/>
          <a:lstStyle>
            <a:lvl1pPr>
              <a:defRPr b="1">
                <a:solidFill>
                  <a:schemeClr val="bg1"/>
                </a:solidFill>
              </a:defRPr>
            </a:lvl1pPr>
          </a:lstStyle>
          <a:p>
            <a:r>
              <a:rPr lang="en-US" dirty="0"/>
              <a:t>Click to edit Master title style</a:t>
            </a:r>
            <a:endParaRPr lang="en-GB" dirty="0"/>
          </a:p>
        </p:txBody>
      </p:sp>
      <p:sp>
        <p:nvSpPr>
          <p:cNvPr id="14" name="Content Placeholder 5">
            <a:extLst>
              <a:ext uri="{FF2B5EF4-FFF2-40B4-BE49-F238E27FC236}">
                <a16:creationId xmlns:a16="http://schemas.microsoft.com/office/drawing/2014/main" id="{2D123BC9-B849-5E02-3DDF-B103F55291D8}"/>
              </a:ext>
            </a:extLst>
          </p:cNvPr>
          <p:cNvSpPr>
            <a:spLocks noGrp="1"/>
          </p:cNvSpPr>
          <p:nvPr>
            <p:ph sz="quarter" idx="12"/>
          </p:nvPr>
        </p:nvSpPr>
        <p:spPr>
          <a:xfrm>
            <a:off x="715314" y="2034000"/>
            <a:ext cx="4274200" cy="4104000"/>
          </a:xfrm>
        </p:spPr>
        <p:txBody>
          <a:bodyPr/>
          <a:lstStyle>
            <a:lvl1pPr>
              <a:defRPr>
                <a:solidFill>
                  <a:schemeClr val="bg1"/>
                </a:solidFill>
              </a:defRPr>
            </a:lvl1pPr>
            <a:lvl2pPr>
              <a:buClr>
                <a:srgbClr val="9EC3E1"/>
              </a:buClr>
              <a:defRPr>
                <a:solidFill>
                  <a:schemeClr val="bg1"/>
                </a:solidFill>
              </a:defRPr>
            </a:lvl2pPr>
            <a:lvl3pPr>
              <a:buClr>
                <a:srgbClr val="9EC3E1"/>
              </a:buClr>
              <a:defRPr>
                <a:solidFill>
                  <a:schemeClr val="bg1"/>
                </a:solidFill>
              </a:defRPr>
            </a:lvl3pPr>
            <a:lvl4pPr>
              <a:defRPr>
                <a:solidFill>
                  <a:schemeClr val="bg1"/>
                </a:solidFill>
              </a:defRPr>
            </a:lvl4pPr>
            <a:lvl5pPr>
              <a:defRPr>
                <a:solidFill>
                  <a:schemeClr val="bg1"/>
                </a:solidFill>
              </a:defRPr>
            </a:lvl5pPr>
            <a:lvl6pPr>
              <a:defRPr>
                <a:solidFill>
                  <a:schemeClr val="accent3"/>
                </a:solidFill>
              </a:defRPr>
            </a:lvl6pPr>
            <a:lvl7pPr>
              <a:defRPr>
                <a:solidFill>
                  <a:srgbClr val="9EC3E1"/>
                </a:solidFill>
              </a:defRPr>
            </a:lvl7pPr>
            <a:lvl8pPr>
              <a:defRPr>
                <a:solidFill>
                  <a:schemeClr val="bg1"/>
                </a:solidFill>
              </a:defRPr>
            </a:lvl8pPr>
            <a:lvl9pPr>
              <a:defRPr>
                <a:solidFill>
                  <a:srgbClr val="9EC3E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7">
            <a:extLst>
              <a:ext uri="{FF2B5EF4-FFF2-40B4-BE49-F238E27FC236}">
                <a16:creationId xmlns:a16="http://schemas.microsoft.com/office/drawing/2014/main" id="{A54DDE5B-1F2D-F372-3892-57D934C69F4A}"/>
              </a:ext>
            </a:extLst>
          </p:cNvPr>
          <p:cNvPicPr>
            <a:picLocks noChangeAspect="1"/>
          </p:cNvPicPr>
          <p:nvPr userDrawn="1"/>
        </p:nvPicPr>
        <p:blipFill rotWithShape="1">
          <a:blip r:embed="rId3"/>
          <a:srcRect r="9770"/>
          <a:stretch/>
        </p:blipFill>
        <p:spPr>
          <a:xfrm>
            <a:off x="5219862" y="1101138"/>
            <a:ext cx="2534277" cy="4913784"/>
          </a:xfrm>
          <a:prstGeom prst="rect">
            <a:avLst/>
          </a:prstGeom>
        </p:spPr>
      </p:pic>
      <p:sp>
        <p:nvSpPr>
          <p:cNvPr id="11" name="Picture Placeholder 9">
            <a:extLst>
              <a:ext uri="{FF2B5EF4-FFF2-40B4-BE49-F238E27FC236}">
                <a16:creationId xmlns:a16="http://schemas.microsoft.com/office/drawing/2014/main" id="{CEB65B4F-7599-74DF-EBA5-202E26CEB3A0}"/>
              </a:ext>
            </a:extLst>
          </p:cNvPr>
          <p:cNvSpPr>
            <a:spLocks noGrp="1"/>
          </p:cNvSpPr>
          <p:nvPr>
            <p:ph type="pic" sz="quarter" idx="13"/>
          </p:nvPr>
        </p:nvSpPr>
        <p:spPr>
          <a:xfrm>
            <a:off x="5536800" y="2478600"/>
            <a:ext cx="1900800" cy="1900800"/>
          </a:xfrm>
          <a:solidFill>
            <a:schemeClr val="accent6"/>
          </a:solidFill>
        </p:spPr>
        <p:txBody>
          <a:bodyPr tIns="648000" anchor="ctr" anchorCtr="0"/>
          <a:lstStyle>
            <a:lvl1pPr algn="ctr">
              <a:defRPr/>
            </a:lvl1pPr>
          </a:lstStyle>
          <a:p>
            <a:endParaRPr lang="en-GB"/>
          </a:p>
        </p:txBody>
      </p:sp>
      <p:sp>
        <p:nvSpPr>
          <p:cNvPr id="12" name="Picture Placeholder 9">
            <a:extLst>
              <a:ext uri="{FF2B5EF4-FFF2-40B4-BE49-F238E27FC236}">
                <a16:creationId xmlns:a16="http://schemas.microsoft.com/office/drawing/2014/main" id="{565ECB4D-3B90-B975-5CC9-1D11DD4EF386}"/>
              </a:ext>
            </a:extLst>
          </p:cNvPr>
          <p:cNvSpPr>
            <a:spLocks noGrp="1"/>
          </p:cNvSpPr>
          <p:nvPr>
            <p:ph type="pic" sz="quarter" idx="14"/>
          </p:nvPr>
        </p:nvSpPr>
        <p:spPr>
          <a:xfrm>
            <a:off x="7610400" y="2478600"/>
            <a:ext cx="1900800" cy="1900800"/>
          </a:xfrm>
          <a:solidFill>
            <a:schemeClr val="accent6"/>
          </a:solidFill>
        </p:spPr>
        <p:txBody>
          <a:bodyPr tIns="648000" anchor="ctr" anchorCtr="0"/>
          <a:lstStyle>
            <a:lvl1pPr algn="ctr">
              <a:defRPr/>
            </a:lvl1pPr>
          </a:lstStyle>
          <a:p>
            <a:endParaRPr lang="en-GB"/>
          </a:p>
        </p:txBody>
      </p:sp>
      <p:sp>
        <p:nvSpPr>
          <p:cNvPr id="13" name="Picture Placeholder 9">
            <a:extLst>
              <a:ext uri="{FF2B5EF4-FFF2-40B4-BE49-F238E27FC236}">
                <a16:creationId xmlns:a16="http://schemas.microsoft.com/office/drawing/2014/main" id="{C74AAC9F-FD31-5ADB-B824-244A1923756D}"/>
              </a:ext>
            </a:extLst>
          </p:cNvPr>
          <p:cNvSpPr>
            <a:spLocks noGrp="1"/>
          </p:cNvSpPr>
          <p:nvPr>
            <p:ph type="pic" sz="quarter" idx="15"/>
          </p:nvPr>
        </p:nvSpPr>
        <p:spPr>
          <a:xfrm>
            <a:off x="9570475" y="2478600"/>
            <a:ext cx="1900800" cy="1900800"/>
          </a:xfrm>
          <a:solidFill>
            <a:schemeClr val="accent6"/>
          </a:solidFill>
        </p:spPr>
        <p:txBody>
          <a:bodyPr tIns="648000" anchor="ctr" anchorCtr="0"/>
          <a:lstStyle>
            <a:lvl1pPr algn="ctr">
              <a:defRPr/>
            </a:lvl1pPr>
          </a:lstStyle>
          <a:p>
            <a:endParaRPr lang="en-GB"/>
          </a:p>
        </p:txBody>
      </p:sp>
      <p:sp>
        <p:nvSpPr>
          <p:cNvPr id="15" name="Footers" descr="{&quot;templafy&quot;:{&quot;id&quot;:&quot;9f113c1b-1e68-4d5d-9404-b1c9682e1dc7&quot;}}">
            <a:extLst>
              <a:ext uri="{FF2B5EF4-FFF2-40B4-BE49-F238E27FC236}">
                <a16:creationId xmlns:a16="http://schemas.microsoft.com/office/drawing/2014/main" id="{E089BA30-0544-BB92-B27F-1E09FDA031B1}"/>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spTree>
    <p:extLst>
      <p:ext uri="{BB962C8B-B14F-4D97-AF65-F5344CB8AC3E}">
        <p14:creationId xmlns:p14="http://schemas.microsoft.com/office/powerpoint/2010/main" val="2169617449"/>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521-54AE-CE7E-18FE-2D6C7C07D625}"/>
              </a:ext>
            </a:extLst>
          </p:cNvPr>
          <p:cNvSpPr>
            <a:spLocks noGrp="1"/>
          </p:cNvSpPr>
          <p:nvPr>
            <p:ph type="title"/>
          </p:nvPr>
        </p:nvSpPr>
        <p:spPr/>
        <p:txBody>
          <a:body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F2514DB1-C60C-D330-1D59-18C0D2543F88}"/>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EE973881-E9DC-02D7-5B94-370C41863061}"/>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5" name="Guides" hidden="1">
            <a:extLst>
              <a:ext uri="{FF2B5EF4-FFF2-40B4-BE49-F238E27FC236}">
                <a16:creationId xmlns:a16="http://schemas.microsoft.com/office/drawing/2014/main" id="{95AE1F39-3E8B-13F8-1D88-1282DD9F4188}"/>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pic>
        <p:nvPicPr>
          <p:cNvPr id="6" name="Picture 5">
            <a:extLst>
              <a:ext uri="{FF2B5EF4-FFF2-40B4-BE49-F238E27FC236}">
                <a16:creationId xmlns:a16="http://schemas.microsoft.com/office/drawing/2014/main" id="{2F85D50D-0CD8-D2EA-90C7-9BFF908C9B03}"/>
              </a:ext>
            </a:extLst>
          </p:cNvPr>
          <p:cNvPicPr>
            <a:picLocks noChangeAspect="1"/>
          </p:cNvPicPr>
          <p:nvPr userDrawn="1"/>
        </p:nvPicPr>
        <p:blipFill rotWithShape="1">
          <a:blip r:embed="rId3"/>
          <a:srcRect r="9770" b="24590"/>
          <a:stretch/>
        </p:blipFill>
        <p:spPr>
          <a:xfrm>
            <a:off x="339903" y="1412777"/>
            <a:ext cx="3724097" cy="5445224"/>
          </a:xfrm>
          <a:prstGeom prst="rect">
            <a:avLst/>
          </a:prstGeom>
        </p:spPr>
      </p:pic>
      <p:sp>
        <p:nvSpPr>
          <p:cNvPr id="12" name="Picture Placeholder 9">
            <a:extLst>
              <a:ext uri="{FF2B5EF4-FFF2-40B4-BE49-F238E27FC236}">
                <a16:creationId xmlns:a16="http://schemas.microsoft.com/office/drawing/2014/main" id="{89AD0377-EEF4-2BE2-7A2F-129C1089A4BB}"/>
              </a:ext>
            </a:extLst>
          </p:cNvPr>
          <p:cNvSpPr>
            <a:spLocks noGrp="1" noChangeAspect="1"/>
          </p:cNvSpPr>
          <p:nvPr>
            <p:ph type="pic" sz="quarter" idx="15"/>
          </p:nvPr>
        </p:nvSpPr>
        <p:spPr>
          <a:xfrm>
            <a:off x="868151" y="3463200"/>
            <a:ext cx="2667600" cy="2667600"/>
          </a:xfrm>
          <a:solidFill>
            <a:schemeClr val="accent6"/>
          </a:solidFill>
        </p:spPr>
        <p:txBody>
          <a:bodyPr tIns="648000" anchor="ctr" anchorCtr="0"/>
          <a:lstStyle>
            <a:lvl1pPr algn="ctr">
              <a:defRPr/>
            </a:lvl1pPr>
          </a:lstStyle>
          <a:p>
            <a:endParaRPr lang="en-GB"/>
          </a:p>
        </p:txBody>
      </p:sp>
      <p:sp>
        <p:nvSpPr>
          <p:cNvPr id="9" name="Rectangle 8">
            <a:extLst>
              <a:ext uri="{FF2B5EF4-FFF2-40B4-BE49-F238E27FC236}">
                <a16:creationId xmlns:a16="http://schemas.microsoft.com/office/drawing/2014/main" id="{13F15F2C-F25B-7919-7155-CF3E6B955963}"/>
              </a:ext>
            </a:extLst>
          </p:cNvPr>
          <p:cNvSpPr/>
          <p:nvPr userDrawn="1"/>
        </p:nvSpPr>
        <p:spPr>
          <a:xfrm>
            <a:off x="3875404" y="2742753"/>
            <a:ext cx="2412998"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90000"/>
              </a:lnSpc>
            </a:pPr>
            <a:endParaRPr lang="en-US" sz="1600" noProof="0" dirty="0" err="1">
              <a:latin typeface="+mj-lt"/>
            </a:endParaRPr>
          </a:p>
        </p:txBody>
      </p:sp>
      <p:sp>
        <p:nvSpPr>
          <p:cNvPr id="13" name="Rectangle 12">
            <a:extLst>
              <a:ext uri="{FF2B5EF4-FFF2-40B4-BE49-F238E27FC236}">
                <a16:creationId xmlns:a16="http://schemas.microsoft.com/office/drawing/2014/main" id="{F39462A8-BA13-5816-CC98-AE8BB418785C}"/>
              </a:ext>
            </a:extLst>
          </p:cNvPr>
          <p:cNvSpPr/>
          <p:nvPr userDrawn="1"/>
        </p:nvSpPr>
        <p:spPr>
          <a:xfrm>
            <a:off x="6455926" y="2742753"/>
            <a:ext cx="2412998"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90000"/>
              </a:lnSpc>
            </a:pPr>
            <a:endParaRPr lang="en-US" sz="1600" noProof="0" dirty="0" err="1">
              <a:latin typeface="+mj-lt"/>
            </a:endParaRPr>
          </a:p>
        </p:txBody>
      </p:sp>
      <p:sp>
        <p:nvSpPr>
          <p:cNvPr id="14" name="Rectangle 13">
            <a:extLst>
              <a:ext uri="{FF2B5EF4-FFF2-40B4-BE49-F238E27FC236}">
                <a16:creationId xmlns:a16="http://schemas.microsoft.com/office/drawing/2014/main" id="{2621D1A5-EF12-E62C-AC4E-BE6CA3AB39B5}"/>
              </a:ext>
            </a:extLst>
          </p:cNvPr>
          <p:cNvSpPr/>
          <p:nvPr userDrawn="1"/>
        </p:nvSpPr>
        <p:spPr>
          <a:xfrm>
            <a:off x="9053513" y="2742753"/>
            <a:ext cx="2437413"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90000"/>
              </a:lnSpc>
            </a:pPr>
            <a:endParaRPr lang="en-US" sz="1600" noProof="0" dirty="0" err="1">
              <a:latin typeface="+mj-lt"/>
            </a:endParaRPr>
          </a:p>
        </p:txBody>
      </p:sp>
      <p:sp>
        <p:nvSpPr>
          <p:cNvPr id="15" name="Picture Placeholder 9">
            <a:extLst>
              <a:ext uri="{FF2B5EF4-FFF2-40B4-BE49-F238E27FC236}">
                <a16:creationId xmlns:a16="http://schemas.microsoft.com/office/drawing/2014/main" id="{309FF903-CC38-4C37-5750-8228E5B698D9}"/>
              </a:ext>
            </a:extLst>
          </p:cNvPr>
          <p:cNvSpPr>
            <a:spLocks noGrp="1" noChangeAspect="1"/>
          </p:cNvSpPr>
          <p:nvPr>
            <p:ph type="pic" sz="quarter" idx="13"/>
          </p:nvPr>
        </p:nvSpPr>
        <p:spPr>
          <a:xfrm>
            <a:off x="3875903" y="3589200"/>
            <a:ext cx="2412000" cy="2412000"/>
          </a:xfrm>
          <a:solidFill>
            <a:schemeClr val="accent6"/>
          </a:solidFill>
        </p:spPr>
        <p:txBody>
          <a:bodyPr tIns="648000" anchor="ctr" anchorCtr="0"/>
          <a:lstStyle>
            <a:lvl1pPr algn="ctr">
              <a:defRPr/>
            </a:lvl1pPr>
          </a:lstStyle>
          <a:p>
            <a:endParaRPr lang="en-GB"/>
          </a:p>
        </p:txBody>
      </p:sp>
      <p:sp>
        <p:nvSpPr>
          <p:cNvPr id="16" name="Picture Placeholder 9">
            <a:extLst>
              <a:ext uri="{FF2B5EF4-FFF2-40B4-BE49-F238E27FC236}">
                <a16:creationId xmlns:a16="http://schemas.microsoft.com/office/drawing/2014/main" id="{5AFC5333-4349-556A-AA4C-8264633D8826}"/>
              </a:ext>
            </a:extLst>
          </p:cNvPr>
          <p:cNvSpPr>
            <a:spLocks noGrp="1" noChangeAspect="1"/>
          </p:cNvSpPr>
          <p:nvPr>
            <p:ph type="pic" sz="quarter" idx="14"/>
          </p:nvPr>
        </p:nvSpPr>
        <p:spPr>
          <a:xfrm>
            <a:off x="6456425" y="3589200"/>
            <a:ext cx="2412000" cy="2412000"/>
          </a:xfrm>
          <a:solidFill>
            <a:schemeClr val="accent6"/>
          </a:solidFill>
        </p:spPr>
        <p:txBody>
          <a:bodyPr tIns="648000" anchor="ctr" anchorCtr="0"/>
          <a:lstStyle>
            <a:lvl1pPr algn="ctr">
              <a:defRPr/>
            </a:lvl1pPr>
          </a:lstStyle>
          <a:p>
            <a:endParaRPr lang="en-GB"/>
          </a:p>
        </p:txBody>
      </p:sp>
      <p:sp>
        <p:nvSpPr>
          <p:cNvPr id="17" name="Picture Placeholder 9">
            <a:extLst>
              <a:ext uri="{FF2B5EF4-FFF2-40B4-BE49-F238E27FC236}">
                <a16:creationId xmlns:a16="http://schemas.microsoft.com/office/drawing/2014/main" id="{76FE539F-EA02-11A6-24A3-64094D6D449E}"/>
              </a:ext>
            </a:extLst>
          </p:cNvPr>
          <p:cNvSpPr>
            <a:spLocks noGrp="1" noChangeAspect="1"/>
          </p:cNvSpPr>
          <p:nvPr>
            <p:ph type="pic" sz="quarter" idx="16"/>
          </p:nvPr>
        </p:nvSpPr>
        <p:spPr>
          <a:xfrm>
            <a:off x="9066219" y="3589200"/>
            <a:ext cx="2412000" cy="2412000"/>
          </a:xfrm>
          <a:solidFill>
            <a:schemeClr val="accent6"/>
          </a:solidFill>
        </p:spPr>
        <p:txBody>
          <a:bodyPr tIns="648000" anchor="ctr" anchorCtr="0"/>
          <a:lstStyle>
            <a:lvl1pPr algn="ctr">
              <a:defRPr/>
            </a:lvl1pPr>
          </a:lstStyle>
          <a:p>
            <a:endParaRPr lang="en-GB"/>
          </a:p>
        </p:txBody>
      </p:sp>
      <p:sp>
        <p:nvSpPr>
          <p:cNvPr id="18" name="Content Placeholder 3">
            <a:extLst>
              <a:ext uri="{FF2B5EF4-FFF2-40B4-BE49-F238E27FC236}">
                <a16:creationId xmlns:a16="http://schemas.microsoft.com/office/drawing/2014/main" id="{0812D6A1-9301-DA4C-0FE8-A2FA9AC562DA}"/>
              </a:ext>
            </a:extLst>
          </p:cNvPr>
          <p:cNvSpPr>
            <a:spLocks noGrp="1"/>
          </p:cNvSpPr>
          <p:nvPr>
            <p:ph sz="quarter" idx="17" hasCustomPrompt="1"/>
          </p:nvPr>
        </p:nvSpPr>
        <p:spPr>
          <a:xfrm>
            <a:off x="3875903" y="1710000"/>
            <a:ext cx="2412000" cy="903600"/>
          </a:xfrm>
        </p:spPr>
        <p:txBody>
          <a:bodyPr>
            <a:noAutofit/>
          </a:bodyPr>
          <a:lstStyle>
            <a:lvl1pPr algn="ctr">
              <a:defRPr sz="6000" cap="none" baseline="0">
                <a:solidFill>
                  <a:srgbClr val="9EC3E1"/>
                </a:solidFill>
              </a:defRPr>
            </a:lvl1pPr>
          </a:lstStyle>
          <a:p>
            <a:pPr lvl="0"/>
            <a:r>
              <a:rPr lang="en-US" dirty="0"/>
              <a:t>10%</a:t>
            </a:r>
            <a:endParaRPr lang="en-GB" dirty="0"/>
          </a:p>
        </p:txBody>
      </p:sp>
      <p:sp>
        <p:nvSpPr>
          <p:cNvPr id="19" name="Content Placeholder 3">
            <a:extLst>
              <a:ext uri="{FF2B5EF4-FFF2-40B4-BE49-F238E27FC236}">
                <a16:creationId xmlns:a16="http://schemas.microsoft.com/office/drawing/2014/main" id="{1A5EDA48-C466-DD48-83BE-B58C6F8C2FE1}"/>
              </a:ext>
            </a:extLst>
          </p:cNvPr>
          <p:cNvSpPr>
            <a:spLocks noGrp="1"/>
          </p:cNvSpPr>
          <p:nvPr>
            <p:ph sz="quarter" idx="18" hasCustomPrompt="1"/>
          </p:nvPr>
        </p:nvSpPr>
        <p:spPr>
          <a:xfrm>
            <a:off x="6456425" y="1710000"/>
            <a:ext cx="2412000" cy="903600"/>
          </a:xfrm>
        </p:spPr>
        <p:txBody>
          <a:bodyPr>
            <a:noAutofit/>
          </a:bodyPr>
          <a:lstStyle>
            <a:lvl1pPr algn="ctr">
              <a:defRPr sz="6000" cap="none" baseline="0">
                <a:solidFill>
                  <a:srgbClr val="9EC3E1"/>
                </a:solidFill>
              </a:defRPr>
            </a:lvl1pPr>
          </a:lstStyle>
          <a:p>
            <a:pPr lvl="0"/>
            <a:r>
              <a:rPr lang="en-US" dirty="0"/>
              <a:t>10%</a:t>
            </a:r>
            <a:endParaRPr lang="en-GB" dirty="0"/>
          </a:p>
        </p:txBody>
      </p:sp>
      <p:sp>
        <p:nvSpPr>
          <p:cNvPr id="20" name="Content Placeholder 3">
            <a:extLst>
              <a:ext uri="{FF2B5EF4-FFF2-40B4-BE49-F238E27FC236}">
                <a16:creationId xmlns:a16="http://schemas.microsoft.com/office/drawing/2014/main" id="{C7BD399E-3BDD-357D-3173-CEF24905CB9E}"/>
              </a:ext>
            </a:extLst>
          </p:cNvPr>
          <p:cNvSpPr>
            <a:spLocks noGrp="1"/>
          </p:cNvSpPr>
          <p:nvPr>
            <p:ph sz="quarter" idx="19" hasCustomPrompt="1"/>
          </p:nvPr>
        </p:nvSpPr>
        <p:spPr>
          <a:xfrm>
            <a:off x="9066219" y="1710000"/>
            <a:ext cx="2412000" cy="903600"/>
          </a:xfrm>
        </p:spPr>
        <p:txBody>
          <a:bodyPr>
            <a:noAutofit/>
          </a:bodyPr>
          <a:lstStyle>
            <a:lvl1pPr algn="ctr">
              <a:defRPr sz="6000" cap="none" baseline="0">
                <a:solidFill>
                  <a:srgbClr val="9EC3E1"/>
                </a:solidFill>
              </a:defRPr>
            </a:lvl1pPr>
          </a:lstStyle>
          <a:p>
            <a:pPr lvl="0"/>
            <a:r>
              <a:rPr lang="en-US" dirty="0"/>
              <a:t>10%</a:t>
            </a:r>
            <a:endParaRPr lang="en-GB" dirty="0"/>
          </a:p>
        </p:txBody>
      </p:sp>
      <p:sp>
        <p:nvSpPr>
          <p:cNvPr id="8" name="Text Placeholder 7">
            <a:extLst>
              <a:ext uri="{FF2B5EF4-FFF2-40B4-BE49-F238E27FC236}">
                <a16:creationId xmlns:a16="http://schemas.microsoft.com/office/drawing/2014/main" id="{8D63E4F2-A49E-1CAC-AD88-6A5278BE8C84}"/>
              </a:ext>
            </a:extLst>
          </p:cNvPr>
          <p:cNvSpPr>
            <a:spLocks noGrp="1"/>
          </p:cNvSpPr>
          <p:nvPr>
            <p:ph type="body" sz="quarter" idx="20" hasCustomPrompt="1"/>
          </p:nvPr>
        </p:nvSpPr>
        <p:spPr>
          <a:xfrm>
            <a:off x="4064000" y="2908393"/>
            <a:ext cx="2030400" cy="388800"/>
          </a:xfrm>
        </p:spPr>
        <p:txBody>
          <a:bodyPr anchor="ctr" anchorCtr="0"/>
          <a:lstStyle>
            <a:lvl1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1pPr>
            <a:lvl2pPr marL="0" indent="0" algn="ctr">
              <a:lnSpc>
                <a:spcPct val="90000"/>
              </a:lnSpc>
              <a:spcBef>
                <a:spcPts val="1200"/>
              </a:spcBef>
              <a:spcAft>
                <a:spcPts val="0"/>
              </a:spcAft>
              <a:buNone/>
              <a:defRPr sz="1400" b="1" cap="all" spc="180">
                <a:solidFill>
                  <a:schemeClr val="bg1"/>
                </a:solidFill>
                <a:latin typeface="+mj-lt"/>
              </a:defRPr>
            </a:lvl2pPr>
            <a:lvl3pPr marL="0" indent="0" algn="ctr">
              <a:lnSpc>
                <a:spcPct val="90000"/>
              </a:lnSpc>
              <a:spcBef>
                <a:spcPts val="1200"/>
              </a:spcBef>
              <a:spcAft>
                <a:spcPts val="0"/>
              </a:spcAft>
              <a:buNone/>
              <a:defRPr sz="1400" b="1" cap="all" spc="180">
                <a:solidFill>
                  <a:schemeClr val="bg1"/>
                </a:solidFill>
                <a:latin typeface="+mj-lt"/>
              </a:defRPr>
            </a:lvl3pPr>
            <a:lvl4pPr marL="0" indent="0" algn="ctr">
              <a:lnSpc>
                <a:spcPct val="90000"/>
              </a:lnSpc>
              <a:spcBef>
                <a:spcPts val="1200"/>
              </a:spcBef>
              <a:spcAft>
                <a:spcPts val="0"/>
              </a:spcAft>
              <a:buNone/>
              <a:defRPr sz="1400" b="1" cap="all" spc="180">
                <a:solidFill>
                  <a:schemeClr val="bg1"/>
                </a:solidFill>
                <a:latin typeface="+mj-lt"/>
              </a:defRPr>
            </a:lvl4pPr>
            <a:lvl5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5pPr>
            <a:lvl6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6pPr>
            <a:lvl7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7pPr>
            <a:lvl8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8pPr>
            <a:lvl9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9pPr>
          </a:lstStyle>
          <a:p>
            <a:pPr lvl="0"/>
            <a:r>
              <a:rPr lang="en-US" dirty="0"/>
              <a:t>Title Here</a:t>
            </a:r>
            <a:endParaRPr lang="en-GB" dirty="0"/>
          </a:p>
        </p:txBody>
      </p:sp>
      <p:sp>
        <p:nvSpPr>
          <p:cNvPr id="10" name="Text Placeholder 7">
            <a:extLst>
              <a:ext uri="{FF2B5EF4-FFF2-40B4-BE49-F238E27FC236}">
                <a16:creationId xmlns:a16="http://schemas.microsoft.com/office/drawing/2014/main" id="{215F6F11-90AC-E501-9C5A-58F94185AE59}"/>
              </a:ext>
            </a:extLst>
          </p:cNvPr>
          <p:cNvSpPr>
            <a:spLocks noGrp="1"/>
          </p:cNvSpPr>
          <p:nvPr>
            <p:ph type="body" sz="quarter" idx="21" hasCustomPrompt="1"/>
          </p:nvPr>
        </p:nvSpPr>
        <p:spPr>
          <a:xfrm>
            <a:off x="6647225" y="2908393"/>
            <a:ext cx="2030400" cy="388800"/>
          </a:xfrm>
        </p:spPr>
        <p:txBody>
          <a:bodyPr anchor="ctr" anchorCtr="0"/>
          <a:lstStyle>
            <a:lvl1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1pPr>
            <a:lvl2pPr marL="0" indent="0" algn="ctr">
              <a:lnSpc>
                <a:spcPct val="90000"/>
              </a:lnSpc>
              <a:spcBef>
                <a:spcPts val="1200"/>
              </a:spcBef>
              <a:spcAft>
                <a:spcPts val="0"/>
              </a:spcAft>
              <a:buNone/>
              <a:defRPr sz="1400" b="1" cap="all" spc="180">
                <a:solidFill>
                  <a:schemeClr val="bg1"/>
                </a:solidFill>
                <a:latin typeface="+mj-lt"/>
              </a:defRPr>
            </a:lvl2pPr>
            <a:lvl3pPr marL="0" indent="0" algn="ctr">
              <a:lnSpc>
                <a:spcPct val="90000"/>
              </a:lnSpc>
              <a:spcBef>
                <a:spcPts val="1200"/>
              </a:spcBef>
              <a:spcAft>
                <a:spcPts val="0"/>
              </a:spcAft>
              <a:buNone/>
              <a:defRPr sz="1400" b="1" cap="all" spc="180">
                <a:solidFill>
                  <a:schemeClr val="bg1"/>
                </a:solidFill>
                <a:latin typeface="+mj-lt"/>
              </a:defRPr>
            </a:lvl3pPr>
            <a:lvl4pPr marL="0" indent="0" algn="ctr">
              <a:lnSpc>
                <a:spcPct val="90000"/>
              </a:lnSpc>
              <a:spcBef>
                <a:spcPts val="1200"/>
              </a:spcBef>
              <a:spcAft>
                <a:spcPts val="0"/>
              </a:spcAft>
              <a:buNone/>
              <a:defRPr sz="1400" b="1" cap="all" spc="180">
                <a:solidFill>
                  <a:schemeClr val="bg1"/>
                </a:solidFill>
                <a:latin typeface="+mj-lt"/>
              </a:defRPr>
            </a:lvl4pPr>
            <a:lvl5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5pPr>
            <a:lvl6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6pPr>
            <a:lvl7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7pPr>
            <a:lvl8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8pPr>
            <a:lvl9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9pPr>
          </a:lstStyle>
          <a:p>
            <a:pPr lvl="0"/>
            <a:r>
              <a:rPr lang="en-US" dirty="0"/>
              <a:t>Title Here</a:t>
            </a:r>
            <a:endParaRPr lang="en-GB" dirty="0"/>
          </a:p>
        </p:txBody>
      </p:sp>
      <p:sp>
        <p:nvSpPr>
          <p:cNvPr id="11" name="Text Placeholder 7">
            <a:extLst>
              <a:ext uri="{FF2B5EF4-FFF2-40B4-BE49-F238E27FC236}">
                <a16:creationId xmlns:a16="http://schemas.microsoft.com/office/drawing/2014/main" id="{61049E31-3DE3-F475-AAC8-ED15887EDCCB}"/>
              </a:ext>
            </a:extLst>
          </p:cNvPr>
          <p:cNvSpPr>
            <a:spLocks noGrp="1"/>
          </p:cNvSpPr>
          <p:nvPr>
            <p:ph type="body" sz="quarter" idx="22" hasCustomPrompt="1"/>
          </p:nvPr>
        </p:nvSpPr>
        <p:spPr>
          <a:xfrm>
            <a:off x="9257019" y="2908393"/>
            <a:ext cx="2030400" cy="388800"/>
          </a:xfrm>
        </p:spPr>
        <p:txBody>
          <a:bodyPr anchor="ctr" anchorCtr="0"/>
          <a:lstStyle>
            <a:lvl1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1pPr>
            <a:lvl2pPr marL="0" indent="0" algn="ctr">
              <a:lnSpc>
                <a:spcPct val="90000"/>
              </a:lnSpc>
              <a:spcBef>
                <a:spcPts val="1200"/>
              </a:spcBef>
              <a:spcAft>
                <a:spcPts val="0"/>
              </a:spcAft>
              <a:buNone/>
              <a:defRPr sz="1400" b="1" cap="all" spc="180">
                <a:solidFill>
                  <a:schemeClr val="bg1"/>
                </a:solidFill>
                <a:latin typeface="+mj-lt"/>
              </a:defRPr>
            </a:lvl2pPr>
            <a:lvl3pPr marL="0" indent="0" algn="ctr">
              <a:lnSpc>
                <a:spcPct val="90000"/>
              </a:lnSpc>
              <a:spcBef>
                <a:spcPts val="1200"/>
              </a:spcBef>
              <a:spcAft>
                <a:spcPts val="0"/>
              </a:spcAft>
              <a:buNone/>
              <a:defRPr sz="1400" b="1" cap="all" spc="180">
                <a:solidFill>
                  <a:schemeClr val="bg1"/>
                </a:solidFill>
                <a:latin typeface="+mj-lt"/>
              </a:defRPr>
            </a:lvl3pPr>
            <a:lvl4pPr marL="0" indent="0" algn="ctr">
              <a:lnSpc>
                <a:spcPct val="90000"/>
              </a:lnSpc>
              <a:spcBef>
                <a:spcPts val="1200"/>
              </a:spcBef>
              <a:spcAft>
                <a:spcPts val="0"/>
              </a:spcAft>
              <a:buNone/>
              <a:defRPr sz="1400" b="1" cap="all" spc="180">
                <a:solidFill>
                  <a:schemeClr val="bg1"/>
                </a:solidFill>
                <a:latin typeface="+mj-lt"/>
              </a:defRPr>
            </a:lvl4pPr>
            <a:lvl5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5pPr>
            <a:lvl6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6pPr>
            <a:lvl7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7pPr>
            <a:lvl8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8pPr>
            <a:lvl9pPr marL="0" indent="0" algn="ctr">
              <a:lnSpc>
                <a:spcPct val="90000"/>
              </a:lnSpc>
              <a:spcBef>
                <a:spcPts val="1200"/>
              </a:spcBef>
              <a:spcAft>
                <a:spcPts val="0"/>
              </a:spcAft>
              <a:buFont typeface="Arial" panose="020B0604020202020204" pitchFamily="34" charset="0"/>
              <a:buNone/>
              <a:defRPr sz="1400" b="1" cap="all" spc="180">
                <a:solidFill>
                  <a:schemeClr val="bg1"/>
                </a:solidFill>
                <a:latin typeface="+mj-lt"/>
              </a:defRPr>
            </a:lvl9pPr>
          </a:lstStyle>
          <a:p>
            <a:pPr lvl="0"/>
            <a:r>
              <a:rPr lang="en-US" dirty="0"/>
              <a:t>Title Here</a:t>
            </a:r>
            <a:endParaRPr lang="en-GB" dirty="0"/>
          </a:p>
        </p:txBody>
      </p:sp>
    </p:spTree>
    <p:extLst>
      <p:ext uri="{BB962C8B-B14F-4D97-AF65-F5344CB8AC3E}">
        <p14:creationId xmlns:p14="http://schemas.microsoft.com/office/powerpoint/2010/main" val="3482306070"/>
      </p:ext>
    </p:extLst>
  </p:cSld>
  <p:clrMapOvr>
    <a:masterClrMapping/>
  </p:clrMapOvr>
  <p:extLst>
    <p:ext uri="{DCECCB84-F9BA-43D5-87BE-67443E8EF086}">
      <p15:sldGuideLst xmlns:p15="http://schemas.microsoft.com/office/powerpoint/2012/main">
        <p15:guide id="1" orient="horz" pos="453">
          <p15:clr>
            <a:srgbClr val="8F8F8F"/>
          </p15:clr>
        </p15:guide>
        <p15:guide id="3" orient="horz" pos="1071" userDrawn="1">
          <p15:clr>
            <a:srgbClr val="FF96FF"/>
          </p15:clr>
        </p15:guide>
        <p15:guide id="4" orient="horz" pos="3866">
          <p15:clr>
            <a:srgbClr val="FF96FF"/>
          </p15:clr>
        </p15:guide>
        <p15:guide id="5" pos="453">
          <p15:clr>
            <a:srgbClr val="FF96FF"/>
          </p15:clr>
        </p15:guide>
        <p15:guide id="6" pos="810">
          <p15:clr>
            <a:srgbClr val="FF96FF"/>
          </p15:clr>
        </p15:guide>
        <p15:guide id="7" pos="1036">
          <p15:clr>
            <a:srgbClr val="FF96FF"/>
          </p15:clr>
        </p15:guide>
        <p15:guide id="8" pos="1393">
          <p15:clr>
            <a:srgbClr val="FF96FF"/>
          </p15:clr>
        </p15:guide>
        <p15:guide id="9" pos="1620">
          <p15:clr>
            <a:srgbClr val="FF96FF"/>
          </p15:clr>
        </p15:guide>
        <p15:guide id="10" pos="1976">
          <p15:clr>
            <a:srgbClr val="FF96FF"/>
          </p15:clr>
        </p15:guide>
        <p15:guide id="11" pos="2203">
          <p15:clr>
            <a:srgbClr val="FF96FF"/>
          </p15:clr>
        </p15:guide>
        <p15:guide id="12" pos="2560">
          <p15:clr>
            <a:srgbClr val="FF96FF"/>
          </p15:clr>
        </p15:guide>
        <p15:guide id="13" pos="2786">
          <p15:clr>
            <a:srgbClr val="FF96FF"/>
          </p15:clr>
        </p15:guide>
        <p15:guide id="14" pos="3143">
          <p15:clr>
            <a:srgbClr val="FF96FF"/>
          </p15:clr>
        </p15:guide>
        <p15:guide id="15" pos="3370">
          <p15:clr>
            <a:srgbClr val="FF96FF"/>
          </p15:clr>
        </p15:guide>
        <p15:guide id="16" pos="3726">
          <p15:clr>
            <a:srgbClr val="FF96FF"/>
          </p15:clr>
        </p15:guide>
        <p15:guide id="17" pos="3953">
          <p15:clr>
            <a:srgbClr val="FF96FF"/>
          </p15:clr>
        </p15:guide>
        <p15:guide id="18" pos="4309">
          <p15:clr>
            <a:srgbClr val="FF96FF"/>
          </p15:clr>
        </p15:guide>
        <p15:guide id="19" pos="4536">
          <p15:clr>
            <a:srgbClr val="FF96FF"/>
          </p15:clr>
        </p15:guide>
        <p15:guide id="20" pos="4893">
          <p15:clr>
            <a:srgbClr val="FF96FF"/>
          </p15:clr>
        </p15:guide>
        <p15:guide id="21" pos="5120">
          <p15:clr>
            <a:srgbClr val="FF96FF"/>
          </p15:clr>
        </p15:guide>
        <p15:guide id="22" pos="5476">
          <p15:clr>
            <a:srgbClr val="FF96FF"/>
          </p15:clr>
        </p15:guide>
        <p15:guide id="23" pos="5703">
          <p15:clr>
            <a:srgbClr val="FF96FF"/>
          </p15:clr>
        </p15:guide>
        <p15:guide id="24" pos="6059">
          <p15:clr>
            <a:srgbClr val="FF96FF"/>
          </p15:clr>
        </p15:guide>
        <p15:guide id="25" pos="6286">
          <p15:clr>
            <a:srgbClr val="FF96FF"/>
          </p15:clr>
        </p15:guide>
        <p15:guide id="26" pos="6643">
          <p15:clr>
            <a:srgbClr val="FF96FF"/>
          </p15:clr>
        </p15:guide>
        <p15:guide id="27" pos="6869">
          <p15:clr>
            <a:srgbClr val="FF96FF"/>
          </p15:clr>
        </p15:guide>
        <p15:guide id="28" pos="7226">
          <p15:clr>
            <a:srgbClr val="FF96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39BC6B9-FA66-9AE8-AABC-E48AC4352009}"/>
              </a:ext>
            </a:extLst>
          </p:cNvPr>
          <p:cNvSpPr>
            <a:spLocks noGrp="1"/>
          </p:cNvSpPr>
          <p:nvPr>
            <p:ph type="pic" sz="quarter" idx="13"/>
          </p:nvPr>
        </p:nvSpPr>
        <p:spPr>
          <a:xfrm>
            <a:off x="4545805" y="1854992"/>
            <a:ext cx="1879200" cy="4060800"/>
          </a:xfrm>
          <a:solidFill>
            <a:schemeClr val="accent6"/>
          </a:solidFill>
        </p:spPr>
        <p:txBody>
          <a:bodyPr tIns="648000" anchor="ctr" anchorCtr="0"/>
          <a:lstStyle>
            <a:lvl1pPr algn="ctr">
              <a:defRPr/>
            </a:lvl1pPr>
          </a:lstStyle>
          <a:p>
            <a:endParaRPr lang="en-GB"/>
          </a:p>
        </p:txBody>
      </p:sp>
      <p:sp>
        <p:nvSpPr>
          <p:cNvPr id="12" name="Picture Placeholder 9">
            <a:extLst>
              <a:ext uri="{FF2B5EF4-FFF2-40B4-BE49-F238E27FC236}">
                <a16:creationId xmlns:a16="http://schemas.microsoft.com/office/drawing/2014/main" id="{11D87860-7BDA-6ACF-8AD2-853F44125DA8}"/>
              </a:ext>
            </a:extLst>
          </p:cNvPr>
          <p:cNvSpPr>
            <a:spLocks noGrp="1"/>
          </p:cNvSpPr>
          <p:nvPr>
            <p:ph type="pic" sz="quarter" idx="15"/>
          </p:nvPr>
        </p:nvSpPr>
        <p:spPr>
          <a:xfrm>
            <a:off x="9453733" y="1854992"/>
            <a:ext cx="1879200" cy="4060800"/>
          </a:xfrm>
          <a:solidFill>
            <a:schemeClr val="accent6"/>
          </a:solidFill>
        </p:spPr>
        <p:txBody>
          <a:bodyPr tIns="648000" anchor="ctr" anchorCtr="0"/>
          <a:lstStyle>
            <a:lvl1pPr algn="ctr">
              <a:defRPr/>
            </a:lvl1pPr>
          </a:lstStyle>
          <a:p>
            <a:endParaRPr lang="en-GB"/>
          </a:p>
        </p:txBody>
      </p:sp>
      <p:pic>
        <p:nvPicPr>
          <p:cNvPr id="19" name="Picture 18">
            <a:extLst>
              <a:ext uri="{FF2B5EF4-FFF2-40B4-BE49-F238E27FC236}">
                <a16:creationId xmlns:a16="http://schemas.microsoft.com/office/drawing/2014/main" id="{57BB32CB-B29F-4116-9105-192016E0603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274" t="-1316" r="-5903" b="1316"/>
          <a:stretch/>
        </p:blipFill>
        <p:spPr>
          <a:xfrm>
            <a:off x="4218695" y="1484783"/>
            <a:ext cx="2591760" cy="4652492"/>
          </a:xfrm>
          <a:prstGeom prst="rect">
            <a:avLst/>
          </a:prstGeom>
          <a:effectLst>
            <a:reflection blurRad="39573" stA="28000" endPos="4000" dist="50800" dir="5400000" sy="-100000" algn="bl" rotWithShape="0"/>
          </a:effectLst>
        </p:spPr>
      </p:pic>
      <p:sp>
        <p:nvSpPr>
          <p:cNvPr id="2" name="Title 1">
            <a:extLst>
              <a:ext uri="{FF2B5EF4-FFF2-40B4-BE49-F238E27FC236}">
                <a16:creationId xmlns:a16="http://schemas.microsoft.com/office/drawing/2014/main" id="{3049D521-54AE-CE7E-18FE-2D6C7C07D625}"/>
              </a:ext>
            </a:extLst>
          </p:cNvPr>
          <p:cNvSpPr>
            <a:spLocks noGrp="1"/>
          </p:cNvSpPr>
          <p:nvPr>
            <p:ph type="title"/>
          </p:nvPr>
        </p:nvSpPr>
        <p:spPr/>
        <p:txBody>
          <a:body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F2514DB1-C60C-D330-1D59-18C0D2543F88}"/>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EE973881-E9DC-02D7-5B94-370C41863061}"/>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5" name="Guides" hidden="1">
            <a:extLst>
              <a:ext uri="{FF2B5EF4-FFF2-40B4-BE49-F238E27FC236}">
                <a16:creationId xmlns:a16="http://schemas.microsoft.com/office/drawing/2014/main" id="{95AE1F39-3E8B-13F8-1D88-1282DD9F4188}"/>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7" name="Content Placeholder 6">
            <a:extLst>
              <a:ext uri="{FF2B5EF4-FFF2-40B4-BE49-F238E27FC236}">
                <a16:creationId xmlns:a16="http://schemas.microsoft.com/office/drawing/2014/main" id="{D6E9A944-309A-4232-553F-22C9A93B0B47}"/>
              </a:ext>
            </a:extLst>
          </p:cNvPr>
          <p:cNvSpPr>
            <a:spLocks noGrp="1"/>
          </p:cNvSpPr>
          <p:nvPr>
            <p:ph sz="quarter" idx="12"/>
          </p:nvPr>
        </p:nvSpPr>
        <p:spPr>
          <a:xfrm>
            <a:off x="720000" y="1713599"/>
            <a:ext cx="4270000" cy="4424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Picture 5">
            <a:extLst>
              <a:ext uri="{FF2B5EF4-FFF2-40B4-BE49-F238E27FC236}">
                <a16:creationId xmlns:a16="http://schemas.microsoft.com/office/drawing/2014/main" id="{D6EE0956-AB5F-AC03-EAB3-36441D88518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274" t="-1316" r="-5903" b="1316"/>
          <a:stretch/>
        </p:blipFill>
        <p:spPr>
          <a:xfrm>
            <a:off x="9125433" y="1492098"/>
            <a:ext cx="2591760" cy="4652492"/>
          </a:xfrm>
          <a:prstGeom prst="rect">
            <a:avLst/>
          </a:prstGeom>
          <a:effectLst>
            <a:reflection blurRad="39573" stA="28000" endPos="4000" dist="50800" dir="5400000" sy="-100000" algn="bl" rotWithShape="0"/>
          </a:effectLst>
        </p:spPr>
      </p:pic>
      <p:sp>
        <p:nvSpPr>
          <p:cNvPr id="16" name="Picture Placeholder 9">
            <a:extLst>
              <a:ext uri="{FF2B5EF4-FFF2-40B4-BE49-F238E27FC236}">
                <a16:creationId xmlns:a16="http://schemas.microsoft.com/office/drawing/2014/main" id="{17DACB36-D4E1-F498-4226-F130DA4F5BC7}"/>
              </a:ext>
            </a:extLst>
          </p:cNvPr>
          <p:cNvSpPr>
            <a:spLocks noGrp="1"/>
          </p:cNvSpPr>
          <p:nvPr>
            <p:ph type="pic" sz="quarter" idx="16"/>
          </p:nvPr>
        </p:nvSpPr>
        <p:spPr>
          <a:xfrm>
            <a:off x="7000364" y="1854992"/>
            <a:ext cx="1879200" cy="4060800"/>
          </a:xfrm>
          <a:solidFill>
            <a:schemeClr val="accent6"/>
          </a:solidFill>
        </p:spPr>
        <p:txBody>
          <a:bodyPr tIns="648000" anchor="ctr" anchorCtr="0"/>
          <a:lstStyle>
            <a:lvl1pPr algn="ctr">
              <a:defRPr/>
            </a:lvl1pPr>
          </a:lstStyle>
          <a:p>
            <a:endParaRPr lang="en-GB"/>
          </a:p>
        </p:txBody>
      </p:sp>
      <p:pic>
        <p:nvPicPr>
          <p:cNvPr id="17" name="Picture 16">
            <a:extLst>
              <a:ext uri="{FF2B5EF4-FFF2-40B4-BE49-F238E27FC236}">
                <a16:creationId xmlns:a16="http://schemas.microsoft.com/office/drawing/2014/main" id="{2605CA00-36D2-E3AA-8BE8-1E472C3C45D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274" t="-1316" r="-5903" b="1316"/>
          <a:stretch/>
        </p:blipFill>
        <p:spPr>
          <a:xfrm>
            <a:off x="6672064" y="1484783"/>
            <a:ext cx="2591760" cy="4652492"/>
          </a:xfrm>
          <a:prstGeom prst="rect">
            <a:avLst/>
          </a:prstGeom>
          <a:effectLst>
            <a:reflection blurRad="39573" stA="28000" endPos="4000" dist="50800" dir="5400000" sy="-100000" algn="bl" rotWithShape="0"/>
          </a:effectLst>
        </p:spPr>
      </p:pic>
    </p:spTree>
    <p:extLst>
      <p:ext uri="{BB962C8B-B14F-4D97-AF65-F5344CB8AC3E}">
        <p14:creationId xmlns:p14="http://schemas.microsoft.com/office/powerpoint/2010/main" val="1956131053"/>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Custom Layout">
    <p:bg>
      <p:bgPr>
        <a:gradFill>
          <a:gsLst>
            <a:gs pos="60000">
              <a:schemeClr val="accent1"/>
            </a:gs>
            <a:gs pos="86000">
              <a:srgbClr val="1F538F"/>
            </a:gs>
            <a:gs pos="100000">
              <a:schemeClr val="accent3"/>
            </a:gs>
          </a:gsLst>
          <a:lin ang="8100000" scaled="0"/>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A4BFA0-E5C7-13E3-03EC-DC785E3CB148}"/>
              </a:ext>
            </a:extLst>
          </p:cNvPr>
          <p:cNvSpPr>
            <a:spLocks noGrp="1" noRot="1" noMove="1" noResize="1" noEditPoints="1" noAdjustHandles="1" noChangeArrowheads="1" noChangeShapeType="1"/>
          </p:cNvSpPr>
          <p:nvPr userDrawn="1"/>
        </p:nvSpPr>
        <p:spPr>
          <a:xfrm>
            <a:off x="6097200" y="16200"/>
            <a:ext cx="6094800" cy="6872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E9147874-D641-36E1-03C9-5414641E949D}"/>
              </a:ext>
            </a:extLst>
          </p:cNvPr>
          <p:cNvPicPr>
            <a:picLocks noChangeAspect="1"/>
          </p:cNvPicPr>
          <p:nvPr userDrawn="1"/>
        </p:nvPicPr>
        <p:blipFill>
          <a:blip r:embed="rId3">
            <a:extLst>
              <a:ext uri="{28A0092B-C50C-407E-A947-70E740481C1C}">
                <a14:useLocalDpi xmlns:a14="http://schemas.microsoft.com/office/drawing/2010/main" val="0"/>
              </a:ext>
            </a:extLst>
          </a:blip>
          <a:srcRect t="2096" b="2096"/>
          <a:stretch/>
        </p:blipFill>
        <p:spPr>
          <a:xfrm>
            <a:off x="4351531" y="1764050"/>
            <a:ext cx="7251700" cy="4077222"/>
          </a:xfrm>
          <a:prstGeom prst="rect">
            <a:avLst/>
          </a:prstGeom>
          <a:effectLst>
            <a:reflection blurRad="6350" stA="50000" endA="300" endPos="7000" dir="5400000" sy="-100000" algn="bl" rotWithShape="0"/>
          </a:effectLst>
        </p:spPr>
      </p:pic>
      <p:sp>
        <p:nvSpPr>
          <p:cNvPr id="11" name="Picture Placeholder 9">
            <a:extLst>
              <a:ext uri="{FF2B5EF4-FFF2-40B4-BE49-F238E27FC236}">
                <a16:creationId xmlns:a16="http://schemas.microsoft.com/office/drawing/2014/main" id="{CEB65B4F-7599-74DF-EBA5-202E26CEB3A0}"/>
              </a:ext>
            </a:extLst>
          </p:cNvPr>
          <p:cNvSpPr>
            <a:spLocks noGrp="1" noChangeAspect="1"/>
          </p:cNvSpPr>
          <p:nvPr>
            <p:ph type="pic" sz="quarter" idx="13"/>
          </p:nvPr>
        </p:nvSpPr>
        <p:spPr>
          <a:xfrm>
            <a:off x="5210176" y="2034000"/>
            <a:ext cx="5608678" cy="3341275"/>
          </a:xfrm>
          <a:solidFill>
            <a:schemeClr val="accent6"/>
          </a:solidFill>
        </p:spPr>
        <p:txBody>
          <a:bodyPr tIns="648000" anchor="ctr" anchorCtr="0"/>
          <a:lstStyle>
            <a:lvl1pPr algn="ctr">
              <a:defRPr/>
            </a:lvl1pPr>
          </a:lstStyle>
          <a:p>
            <a:endParaRPr lang="en-GB"/>
          </a:p>
        </p:txBody>
      </p:sp>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p:txBody>
          <a:bodyPr/>
          <a:lstStyle>
            <a:lvl1pPr>
              <a:defRPr>
                <a:solidFill>
                  <a:schemeClr val="bg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bg1"/>
                </a:solidFill>
              </a:defRPr>
            </a:lvl1pPr>
          </a:lstStyle>
          <a:p>
            <a:fld id="{2DDEA8E7-5F55-4A60-8EF9-470692FC5635}" type="slidenum">
              <a:rPr lang="en-US" smtClean="0"/>
              <a:pPr/>
              <a:t>‹#›</a:t>
            </a:fld>
            <a:endParaRPr lang="en-US"/>
          </a:p>
        </p:txBody>
      </p:sp>
      <p:sp>
        <p:nvSpPr>
          <p:cNvPr id="7" name="Line top Placeholder 20">
            <a:extLst>
              <a:ext uri="{FF2B5EF4-FFF2-40B4-BE49-F238E27FC236}">
                <a16:creationId xmlns:a16="http://schemas.microsoft.com/office/drawing/2014/main" id="{72D36FB3-7B4E-797E-A42C-8E78112DC05B}"/>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2" name="Title 1">
            <a:extLst>
              <a:ext uri="{FF2B5EF4-FFF2-40B4-BE49-F238E27FC236}">
                <a16:creationId xmlns:a16="http://schemas.microsoft.com/office/drawing/2014/main" id="{27FEF4BC-6E95-E773-0639-620E420EBE1F}"/>
              </a:ext>
            </a:extLst>
          </p:cNvPr>
          <p:cNvSpPr>
            <a:spLocks noGrp="1"/>
          </p:cNvSpPr>
          <p:nvPr>
            <p:ph type="title"/>
          </p:nvPr>
        </p:nvSpPr>
        <p:spPr>
          <a:xfrm>
            <a:off x="719138" y="720000"/>
            <a:ext cx="4270375" cy="907188"/>
          </a:xfrm>
        </p:spPr>
        <p:txBody>
          <a:bodyPr/>
          <a:lstStyle>
            <a:lvl1pPr>
              <a:defRPr b="1">
                <a:solidFill>
                  <a:schemeClr val="bg1"/>
                </a:solidFill>
              </a:defRPr>
            </a:lvl1pPr>
          </a:lstStyle>
          <a:p>
            <a:r>
              <a:rPr lang="en-US" dirty="0"/>
              <a:t>Click to edit Master title style</a:t>
            </a:r>
            <a:endParaRPr lang="en-GB" dirty="0"/>
          </a:p>
        </p:txBody>
      </p:sp>
      <p:sp>
        <p:nvSpPr>
          <p:cNvPr id="14" name="Content Placeholder 5">
            <a:extLst>
              <a:ext uri="{FF2B5EF4-FFF2-40B4-BE49-F238E27FC236}">
                <a16:creationId xmlns:a16="http://schemas.microsoft.com/office/drawing/2014/main" id="{2D123BC9-B849-5E02-3DDF-B103F55291D8}"/>
              </a:ext>
            </a:extLst>
          </p:cNvPr>
          <p:cNvSpPr>
            <a:spLocks noGrp="1"/>
          </p:cNvSpPr>
          <p:nvPr>
            <p:ph sz="quarter" idx="12"/>
          </p:nvPr>
        </p:nvSpPr>
        <p:spPr>
          <a:xfrm>
            <a:off x="715314" y="2034000"/>
            <a:ext cx="4274200" cy="4104000"/>
          </a:xfrm>
        </p:spPr>
        <p:txBody>
          <a:bodyPr/>
          <a:lstStyle>
            <a:lvl1pPr>
              <a:defRPr>
                <a:solidFill>
                  <a:schemeClr val="bg1"/>
                </a:solidFill>
              </a:defRPr>
            </a:lvl1pPr>
            <a:lvl2pPr>
              <a:buClr>
                <a:srgbClr val="9EC3E1"/>
              </a:buClr>
              <a:defRPr>
                <a:solidFill>
                  <a:schemeClr val="bg1"/>
                </a:solidFill>
              </a:defRPr>
            </a:lvl2pPr>
            <a:lvl3pPr>
              <a:buClr>
                <a:srgbClr val="9EC3E1"/>
              </a:buClr>
              <a:defRPr>
                <a:solidFill>
                  <a:schemeClr val="bg1"/>
                </a:solidFill>
              </a:defRPr>
            </a:lvl3pPr>
            <a:lvl4pPr>
              <a:defRPr>
                <a:solidFill>
                  <a:schemeClr val="bg1"/>
                </a:solidFill>
              </a:defRPr>
            </a:lvl4pPr>
            <a:lvl5pPr>
              <a:defRPr>
                <a:solidFill>
                  <a:schemeClr val="bg1"/>
                </a:solidFill>
              </a:defRPr>
            </a:lvl5pPr>
            <a:lvl6pPr>
              <a:defRPr>
                <a:solidFill>
                  <a:schemeClr val="accent3"/>
                </a:solidFill>
              </a:defRPr>
            </a:lvl6pPr>
            <a:lvl7pPr>
              <a:defRPr>
                <a:solidFill>
                  <a:srgbClr val="9EC3E1"/>
                </a:solidFill>
              </a:defRPr>
            </a:lvl7pPr>
            <a:lvl8pPr>
              <a:defRPr>
                <a:solidFill>
                  <a:schemeClr val="bg1"/>
                </a:solidFill>
              </a:defRPr>
            </a:lvl8pPr>
            <a:lvl9pPr>
              <a:defRPr>
                <a:solidFill>
                  <a:srgbClr val="9EC3E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Picture Placeholder 9">
            <a:extLst>
              <a:ext uri="{FF2B5EF4-FFF2-40B4-BE49-F238E27FC236}">
                <a16:creationId xmlns:a16="http://schemas.microsoft.com/office/drawing/2014/main" id="{D1D222DE-C8E6-D25C-E6F2-0624A2B9EC69}"/>
              </a:ext>
            </a:extLst>
          </p:cNvPr>
          <p:cNvSpPr>
            <a:spLocks noGrp="1" noChangeAspect="1"/>
          </p:cNvSpPr>
          <p:nvPr>
            <p:ph type="pic" sz="quarter" idx="25"/>
          </p:nvPr>
        </p:nvSpPr>
        <p:spPr>
          <a:xfrm>
            <a:off x="10220325" y="3143249"/>
            <a:ext cx="1355726" cy="2936875"/>
          </a:xfrm>
          <a:solidFill>
            <a:schemeClr val="accent6"/>
          </a:solidFill>
        </p:spPr>
        <p:txBody>
          <a:bodyPr tIns="648000" anchor="ctr" anchorCtr="0"/>
          <a:lstStyle>
            <a:lvl1pPr algn="ctr">
              <a:defRPr/>
            </a:lvl1pPr>
          </a:lstStyle>
          <a:p>
            <a:endParaRPr lang="en-GB"/>
          </a:p>
        </p:txBody>
      </p:sp>
      <p:pic>
        <p:nvPicPr>
          <p:cNvPr id="8" name="Picture 7">
            <a:extLst>
              <a:ext uri="{FF2B5EF4-FFF2-40B4-BE49-F238E27FC236}">
                <a16:creationId xmlns:a16="http://schemas.microsoft.com/office/drawing/2014/main" id="{4AB84BED-AAA1-1FE1-26B0-C3711E7D650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274" t="-1316" r="-5903" b="1316"/>
          <a:stretch/>
        </p:blipFill>
        <p:spPr>
          <a:xfrm>
            <a:off x="9980535" y="2869499"/>
            <a:ext cx="1876105" cy="3367813"/>
          </a:xfrm>
          <a:prstGeom prst="rect">
            <a:avLst/>
          </a:prstGeom>
          <a:effectLst>
            <a:reflection blurRad="39573" stA="28000" endPos="4000" dist="50800" dir="5400000" sy="-100000" algn="bl" rotWithShape="0"/>
          </a:effectLst>
        </p:spPr>
      </p:pic>
      <p:sp>
        <p:nvSpPr>
          <p:cNvPr id="13" name="Footers" descr="{&quot;templafy&quot;:{&quot;id&quot;:&quot;4aaff1e3-4aeb-4ab6-970c-e6644a7151c2&quot;}}">
            <a:extLst>
              <a:ext uri="{FF2B5EF4-FFF2-40B4-BE49-F238E27FC236}">
                <a16:creationId xmlns:a16="http://schemas.microsoft.com/office/drawing/2014/main" id="{2AA3E128-5B68-28FB-4891-492AE777546C}"/>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spTree>
    <p:extLst>
      <p:ext uri="{BB962C8B-B14F-4D97-AF65-F5344CB8AC3E}">
        <p14:creationId xmlns:p14="http://schemas.microsoft.com/office/powerpoint/2010/main" val="928761289"/>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39BC6B9-FA66-9AE8-AABC-E48AC4352009}"/>
              </a:ext>
            </a:extLst>
          </p:cNvPr>
          <p:cNvSpPr>
            <a:spLocks noGrp="1"/>
          </p:cNvSpPr>
          <p:nvPr>
            <p:ph type="pic" sz="quarter" idx="13"/>
          </p:nvPr>
        </p:nvSpPr>
        <p:spPr>
          <a:xfrm>
            <a:off x="5200650" y="2041524"/>
            <a:ext cx="5591175" cy="3343275"/>
          </a:xfrm>
          <a:solidFill>
            <a:schemeClr val="accent6"/>
          </a:solidFill>
        </p:spPr>
        <p:txBody>
          <a:bodyPr tIns="648000" anchor="ctr" anchorCtr="0"/>
          <a:lstStyle>
            <a:lvl1pPr algn="ctr">
              <a:defRPr/>
            </a:lvl1pPr>
          </a:lstStyle>
          <a:p>
            <a:endParaRPr lang="en-GB"/>
          </a:p>
        </p:txBody>
      </p:sp>
      <p:sp>
        <p:nvSpPr>
          <p:cNvPr id="2" name="Title 1">
            <a:extLst>
              <a:ext uri="{FF2B5EF4-FFF2-40B4-BE49-F238E27FC236}">
                <a16:creationId xmlns:a16="http://schemas.microsoft.com/office/drawing/2014/main" id="{3049D521-54AE-CE7E-18FE-2D6C7C07D625}"/>
              </a:ext>
            </a:extLst>
          </p:cNvPr>
          <p:cNvSpPr>
            <a:spLocks noGrp="1"/>
          </p:cNvSpPr>
          <p:nvPr>
            <p:ph type="title"/>
          </p:nvPr>
        </p:nvSpPr>
        <p:spPr/>
        <p:txBody>
          <a:body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F2514DB1-C60C-D330-1D59-18C0D2543F88}"/>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EE973881-E9DC-02D7-5B94-370C41863061}"/>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5" name="Guides" hidden="1">
            <a:extLst>
              <a:ext uri="{FF2B5EF4-FFF2-40B4-BE49-F238E27FC236}">
                <a16:creationId xmlns:a16="http://schemas.microsoft.com/office/drawing/2014/main" id="{95AE1F39-3E8B-13F8-1D88-1282DD9F4188}"/>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7" name="Content Placeholder 6">
            <a:extLst>
              <a:ext uri="{FF2B5EF4-FFF2-40B4-BE49-F238E27FC236}">
                <a16:creationId xmlns:a16="http://schemas.microsoft.com/office/drawing/2014/main" id="{D6E9A944-309A-4232-553F-22C9A93B0B47}"/>
              </a:ext>
            </a:extLst>
          </p:cNvPr>
          <p:cNvSpPr>
            <a:spLocks noGrp="1"/>
          </p:cNvSpPr>
          <p:nvPr>
            <p:ph sz="quarter" idx="12"/>
          </p:nvPr>
        </p:nvSpPr>
        <p:spPr>
          <a:xfrm>
            <a:off x="720000" y="1713599"/>
            <a:ext cx="3344000" cy="4424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Picture 5">
            <a:extLst>
              <a:ext uri="{FF2B5EF4-FFF2-40B4-BE49-F238E27FC236}">
                <a16:creationId xmlns:a16="http://schemas.microsoft.com/office/drawing/2014/main" id="{535D7C6D-AFB7-4703-6ED0-E0A861DE5654}"/>
              </a:ext>
            </a:extLst>
          </p:cNvPr>
          <p:cNvPicPr>
            <a:picLocks noChangeAspect="1"/>
          </p:cNvPicPr>
          <p:nvPr userDrawn="1"/>
        </p:nvPicPr>
        <p:blipFill>
          <a:blip r:embed="rId3">
            <a:extLst>
              <a:ext uri="{28A0092B-C50C-407E-A947-70E740481C1C}">
                <a14:useLocalDpi xmlns:a14="http://schemas.microsoft.com/office/drawing/2010/main" val="0"/>
              </a:ext>
            </a:extLst>
          </a:blip>
          <a:srcRect t="2096" b="2096"/>
          <a:stretch/>
        </p:blipFill>
        <p:spPr>
          <a:xfrm>
            <a:off x="4351531" y="1764050"/>
            <a:ext cx="7251700" cy="4077222"/>
          </a:xfrm>
          <a:prstGeom prst="rect">
            <a:avLst/>
          </a:prstGeom>
          <a:effectLst>
            <a:reflection blurRad="6350" stA="50000" endA="300" endPos="7000" dir="5400000" sy="-100000" algn="bl" rotWithShape="0"/>
          </a:effectLst>
        </p:spPr>
      </p:pic>
    </p:spTree>
    <p:extLst>
      <p:ext uri="{BB962C8B-B14F-4D97-AF65-F5344CB8AC3E}">
        <p14:creationId xmlns:p14="http://schemas.microsoft.com/office/powerpoint/2010/main" val="1434325916"/>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079"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60000">
              <a:schemeClr val="accent1"/>
            </a:gs>
            <a:gs pos="86000">
              <a:srgbClr val="1F538F"/>
            </a:gs>
            <a:gs pos="100000">
              <a:schemeClr val="accent3"/>
            </a:gs>
          </a:gsLst>
          <a:lin ang="8100000" scaled="0"/>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A4BFA0-E5C7-13E3-03EC-DC785E3CB148}"/>
              </a:ext>
            </a:extLst>
          </p:cNvPr>
          <p:cNvSpPr>
            <a:spLocks noGrp="1" noRot="1" noMove="1" noResize="1" noEditPoints="1" noAdjustHandles="1" noChangeArrowheads="1" noChangeShapeType="1"/>
          </p:cNvSpPr>
          <p:nvPr userDrawn="1"/>
        </p:nvSpPr>
        <p:spPr>
          <a:xfrm>
            <a:off x="6097200" y="16200"/>
            <a:ext cx="6094800" cy="6872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p:txBody>
          <a:bodyPr/>
          <a:lstStyle>
            <a:lvl1pPr>
              <a:defRPr>
                <a:solidFill>
                  <a:schemeClr val="bg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bg1"/>
                </a:solidFill>
              </a:defRPr>
            </a:lvl1pPr>
          </a:lstStyle>
          <a:p>
            <a:fld id="{2DDEA8E7-5F55-4A60-8EF9-470692FC5635}" type="slidenum">
              <a:rPr lang="en-US" smtClean="0"/>
              <a:pPr/>
              <a:t>‹#›</a:t>
            </a:fld>
            <a:endParaRPr lang="en-US"/>
          </a:p>
        </p:txBody>
      </p:sp>
      <p:sp>
        <p:nvSpPr>
          <p:cNvPr id="7" name="Line top Placeholder 20">
            <a:extLst>
              <a:ext uri="{FF2B5EF4-FFF2-40B4-BE49-F238E27FC236}">
                <a16:creationId xmlns:a16="http://schemas.microsoft.com/office/drawing/2014/main" id="{72D36FB3-7B4E-797E-A42C-8E78112DC05B}"/>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2" name="Title 1">
            <a:extLst>
              <a:ext uri="{FF2B5EF4-FFF2-40B4-BE49-F238E27FC236}">
                <a16:creationId xmlns:a16="http://schemas.microsoft.com/office/drawing/2014/main" id="{27FEF4BC-6E95-E773-0639-620E420EBE1F}"/>
              </a:ext>
            </a:extLst>
          </p:cNvPr>
          <p:cNvSpPr>
            <a:spLocks noGrp="1"/>
          </p:cNvSpPr>
          <p:nvPr>
            <p:ph type="title"/>
          </p:nvPr>
        </p:nvSpPr>
        <p:spPr>
          <a:xfrm>
            <a:off x="719138" y="720000"/>
            <a:ext cx="3345689" cy="907188"/>
          </a:xfrm>
        </p:spPr>
        <p:txBody>
          <a:bodyPr/>
          <a:lstStyle>
            <a:lvl1pPr>
              <a:defRPr b="1">
                <a:solidFill>
                  <a:schemeClr val="bg1"/>
                </a:solidFill>
              </a:defRPr>
            </a:lvl1pPr>
          </a:lstStyle>
          <a:p>
            <a:r>
              <a:rPr lang="en-US" dirty="0"/>
              <a:t>Click to edit Master title style</a:t>
            </a:r>
            <a:endParaRPr lang="en-GB" dirty="0"/>
          </a:p>
        </p:txBody>
      </p:sp>
      <p:sp>
        <p:nvSpPr>
          <p:cNvPr id="14" name="Content Placeholder 5">
            <a:extLst>
              <a:ext uri="{FF2B5EF4-FFF2-40B4-BE49-F238E27FC236}">
                <a16:creationId xmlns:a16="http://schemas.microsoft.com/office/drawing/2014/main" id="{2D123BC9-B849-5E02-3DDF-B103F55291D8}"/>
              </a:ext>
            </a:extLst>
          </p:cNvPr>
          <p:cNvSpPr>
            <a:spLocks noGrp="1"/>
          </p:cNvSpPr>
          <p:nvPr>
            <p:ph sz="quarter" idx="12"/>
          </p:nvPr>
        </p:nvSpPr>
        <p:spPr>
          <a:xfrm>
            <a:off x="715314" y="2034000"/>
            <a:ext cx="3348686" cy="4104000"/>
          </a:xfrm>
        </p:spPr>
        <p:txBody>
          <a:bodyPr/>
          <a:lstStyle>
            <a:lvl1pPr>
              <a:defRPr>
                <a:solidFill>
                  <a:schemeClr val="bg1"/>
                </a:solidFill>
              </a:defRPr>
            </a:lvl1pPr>
            <a:lvl2pPr>
              <a:buClr>
                <a:srgbClr val="9EC3E1"/>
              </a:buClr>
              <a:defRPr>
                <a:solidFill>
                  <a:schemeClr val="bg1"/>
                </a:solidFill>
              </a:defRPr>
            </a:lvl2pPr>
            <a:lvl3pPr>
              <a:buClr>
                <a:srgbClr val="9EC3E1"/>
              </a:buClr>
              <a:defRPr>
                <a:solidFill>
                  <a:schemeClr val="bg1"/>
                </a:solidFill>
              </a:defRPr>
            </a:lvl3pPr>
            <a:lvl4pPr>
              <a:defRPr>
                <a:solidFill>
                  <a:schemeClr val="bg1"/>
                </a:solidFill>
              </a:defRPr>
            </a:lvl4pPr>
            <a:lvl5pPr>
              <a:defRPr>
                <a:solidFill>
                  <a:schemeClr val="bg1"/>
                </a:solidFill>
              </a:defRPr>
            </a:lvl5pPr>
            <a:lvl6pPr>
              <a:defRPr>
                <a:solidFill>
                  <a:schemeClr val="accent3"/>
                </a:solidFill>
              </a:defRPr>
            </a:lvl6pPr>
            <a:lvl7pPr>
              <a:defRPr>
                <a:solidFill>
                  <a:srgbClr val="9EC3E1"/>
                </a:solidFill>
              </a:defRPr>
            </a:lvl7pPr>
            <a:lvl8pPr>
              <a:defRPr>
                <a:solidFill>
                  <a:schemeClr val="bg1"/>
                </a:solidFill>
              </a:defRPr>
            </a:lvl8pPr>
            <a:lvl9pPr>
              <a:defRPr>
                <a:solidFill>
                  <a:srgbClr val="9EC3E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icture Placeholder 9">
            <a:extLst>
              <a:ext uri="{FF2B5EF4-FFF2-40B4-BE49-F238E27FC236}">
                <a16:creationId xmlns:a16="http://schemas.microsoft.com/office/drawing/2014/main" id="{8D819A63-FF9D-A3D7-5D19-99428A5AB4F1}"/>
              </a:ext>
            </a:extLst>
          </p:cNvPr>
          <p:cNvSpPr>
            <a:spLocks noGrp="1"/>
          </p:cNvSpPr>
          <p:nvPr>
            <p:ph type="pic" sz="quarter" idx="13"/>
          </p:nvPr>
        </p:nvSpPr>
        <p:spPr>
          <a:xfrm>
            <a:off x="5214938" y="2034000"/>
            <a:ext cx="5572125" cy="3347625"/>
          </a:xfrm>
          <a:solidFill>
            <a:schemeClr val="accent6"/>
          </a:solidFill>
        </p:spPr>
        <p:txBody>
          <a:bodyPr tIns="648000" anchor="ctr" anchorCtr="0"/>
          <a:lstStyle>
            <a:lvl1pPr algn="ctr">
              <a:defRPr/>
            </a:lvl1pPr>
          </a:lstStyle>
          <a:p>
            <a:endParaRPr lang="en-GB"/>
          </a:p>
        </p:txBody>
      </p:sp>
      <p:pic>
        <p:nvPicPr>
          <p:cNvPr id="12" name="Picture 11">
            <a:extLst>
              <a:ext uri="{FF2B5EF4-FFF2-40B4-BE49-F238E27FC236}">
                <a16:creationId xmlns:a16="http://schemas.microsoft.com/office/drawing/2014/main" id="{F39E2188-EF07-418A-877E-B5F25E893A69}"/>
              </a:ext>
            </a:extLst>
          </p:cNvPr>
          <p:cNvPicPr>
            <a:picLocks noChangeAspect="1"/>
          </p:cNvPicPr>
          <p:nvPr userDrawn="1"/>
        </p:nvPicPr>
        <p:blipFill>
          <a:blip r:embed="rId3">
            <a:extLst>
              <a:ext uri="{28A0092B-C50C-407E-A947-70E740481C1C}">
                <a14:useLocalDpi xmlns:a14="http://schemas.microsoft.com/office/drawing/2010/main" val="0"/>
              </a:ext>
            </a:extLst>
          </a:blip>
          <a:srcRect t="2096" b="2096"/>
          <a:stretch/>
        </p:blipFill>
        <p:spPr>
          <a:xfrm>
            <a:off x="4351531" y="1764050"/>
            <a:ext cx="7251700" cy="4077222"/>
          </a:xfrm>
          <a:prstGeom prst="rect">
            <a:avLst/>
          </a:prstGeom>
          <a:effectLst>
            <a:reflection blurRad="6350" stA="50000" endA="300" endPos="7000" dir="5400000" sy="-100000" algn="bl" rotWithShape="0"/>
          </a:effectLst>
        </p:spPr>
      </p:pic>
      <p:sp>
        <p:nvSpPr>
          <p:cNvPr id="11" name="Footers" descr="{&quot;templafy&quot;:{&quot;id&quot;:&quot;5701762b-2ddd-415c-9f10-2849eeb3ef06&quot;}}">
            <a:extLst>
              <a:ext uri="{FF2B5EF4-FFF2-40B4-BE49-F238E27FC236}">
                <a16:creationId xmlns:a16="http://schemas.microsoft.com/office/drawing/2014/main" id="{E437CE73-48A8-6501-39C1-A1E43A2B9173}"/>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spTree>
    <p:extLst>
      <p:ext uri="{BB962C8B-B14F-4D97-AF65-F5344CB8AC3E}">
        <p14:creationId xmlns:p14="http://schemas.microsoft.com/office/powerpoint/2010/main" val="3213986092"/>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60000">
              <a:schemeClr val="accent1"/>
            </a:gs>
            <a:gs pos="86000">
              <a:srgbClr val="1F538F"/>
            </a:gs>
            <a:gs pos="100000">
              <a:schemeClr val="accent3"/>
            </a:gs>
          </a:gsLst>
          <a:lin ang="8100000" scaled="0"/>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1E9437-E9FE-CAAE-4F68-75579172410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r="6612"/>
          <a:stretch/>
        </p:blipFill>
        <p:spPr>
          <a:xfrm>
            <a:off x="2597949" y="4554"/>
            <a:ext cx="9594051" cy="6848892"/>
          </a:xfrm>
          <a:prstGeom prst="rect">
            <a:avLst/>
          </a:prstGeom>
        </p:spPr>
      </p:pic>
      <p:sp>
        <p:nvSpPr>
          <p:cNvPr id="17" name="Rectangle 16">
            <a:extLst>
              <a:ext uri="{FF2B5EF4-FFF2-40B4-BE49-F238E27FC236}">
                <a16:creationId xmlns:a16="http://schemas.microsoft.com/office/drawing/2014/main" id="{698F3588-281E-71E0-698D-DE2EFA5D7E6E}"/>
              </a:ext>
            </a:extLst>
          </p:cNvPr>
          <p:cNvSpPr/>
          <p:nvPr userDrawn="1"/>
        </p:nvSpPr>
        <p:spPr>
          <a:xfrm>
            <a:off x="0" y="1"/>
            <a:ext cx="3503778" cy="6858000"/>
          </a:xfrm>
          <a:prstGeom prst="rect">
            <a:avLst/>
          </a:prstGeom>
          <a:gradFill flip="none" rotWithShape="1">
            <a:gsLst>
              <a:gs pos="86000">
                <a:srgbClr val="1F538F"/>
              </a:gs>
              <a:gs pos="60000">
                <a:schemeClr val="accent1"/>
              </a:gs>
              <a:gs pos="100000">
                <a:schemeClr val="accent3"/>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dirty="0" err="1"/>
          </a:p>
        </p:txBody>
      </p:sp>
      <p:sp>
        <p:nvSpPr>
          <p:cNvPr id="3" name="Date Placeholder 2">
            <a:extLst>
              <a:ext uri="{FF2B5EF4-FFF2-40B4-BE49-F238E27FC236}">
                <a16:creationId xmlns:a16="http://schemas.microsoft.com/office/drawing/2014/main" id="{74AEFCFA-0AE5-65AE-6589-C19C748A3C16}"/>
              </a:ext>
            </a:extLst>
          </p:cNvPr>
          <p:cNvSpPr>
            <a:spLocks noGrp="1"/>
          </p:cNvSpPr>
          <p:nvPr>
            <p:ph type="dt" sz="half" idx="10"/>
          </p:nvPr>
        </p:nvSpPr>
        <p:spPr/>
        <p:txBody>
          <a:bodyPr/>
          <a:lstStyle>
            <a:lvl1pPr>
              <a:defRPr>
                <a:solidFill>
                  <a:schemeClr val="bg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398CAD62-B326-A257-86A5-C40BD738812A}"/>
              </a:ext>
            </a:extLst>
          </p:cNvPr>
          <p:cNvSpPr>
            <a:spLocks noGrp="1"/>
          </p:cNvSpPr>
          <p:nvPr>
            <p:ph type="sldNum" sz="quarter" idx="11"/>
          </p:nvPr>
        </p:nvSpPr>
        <p:spPr/>
        <p:txBody>
          <a:bodyPr/>
          <a:lstStyle>
            <a:lvl1pPr>
              <a:defRPr>
                <a:solidFill>
                  <a:schemeClr val="bg1"/>
                </a:solidFill>
              </a:defRPr>
            </a:lvl1pPr>
          </a:lstStyle>
          <a:p>
            <a:fld id="{2DDEA8E7-5F55-4A60-8EF9-470692FC5635}" type="slidenum">
              <a:rPr lang="en-US" smtClean="0"/>
              <a:pPr/>
              <a:t>‹#›</a:t>
            </a:fld>
            <a:endParaRPr lang="en-US"/>
          </a:p>
        </p:txBody>
      </p:sp>
      <p:sp>
        <p:nvSpPr>
          <p:cNvPr id="7" name="Line top Placeholder 20">
            <a:extLst>
              <a:ext uri="{FF2B5EF4-FFF2-40B4-BE49-F238E27FC236}">
                <a16:creationId xmlns:a16="http://schemas.microsoft.com/office/drawing/2014/main" id="{72D36FB3-7B4E-797E-A42C-8E78112DC05B}"/>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9" name="Guides" hidden="1">
            <a:extLst>
              <a:ext uri="{FF2B5EF4-FFF2-40B4-BE49-F238E27FC236}">
                <a16:creationId xmlns:a16="http://schemas.microsoft.com/office/drawing/2014/main" id="{17BB443B-C055-B914-A2EB-F51E8E95226E}"/>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2" name="Title 1">
            <a:extLst>
              <a:ext uri="{FF2B5EF4-FFF2-40B4-BE49-F238E27FC236}">
                <a16:creationId xmlns:a16="http://schemas.microsoft.com/office/drawing/2014/main" id="{27FEF4BC-6E95-E773-0639-620E420EBE1F}"/>
              </a:ext>
            </a:extLst>
          </p:cNvPr>
          <p:cNvSpPr>
            <a:spLocks noGrp="1"/>
          </p:cNvSpPr>
          <p:nvPr>
            <p:ph type="title"/>
          </p:nvPr>
        </p:nvSpPr>
        <p:spPr>
          <a:xfrm>
            <a:off x="719139" y="720000"/>
            <a:ext cx="2417761" cy="907188"/>
          </a:xfrm>
        </p:spPr>
        <p:txBody>
          <a:bodyPr/>
          <a:lstStyle>
            <a:lvl1pPr>
              <a:defRPr b="1">
                <a:solidFill>
                  <a:schemeClr val="bg1"/>
                </a:solidFill>
              </a:defRPr>
            </a:lvl1pPr>
          </a:lstStyle>
          <a:p>
            <a:r>
              <a:rPr lang="en-US" dirty="0"/>
              <a:t>Click to edit Master title style</a:t>
            </a:r>
            <a:endParaRPr lang="en-GB" dirty="0"/>
          </a:p>
        </p:txBody>
      </p:sp>
      <p:sp>
        <p:nvSpPr>
          <p:cNvPr id="14" name="Content Placeholder 5">
            <a:extLst>
              <a:ext uri="{FF2B5EF4-FFF2-40B4-BE49-F238E27FC236}">
                <a16:creationId xmlns:a16="http://schemas.microsoft.com/office/drawing/2014/main" id="{2D123BC9-B849-5E02-3DDF-B103F55291D8}"/>
              </a:ext>
            </a:extLst>
          </p:cNvPr>
          <p:cNvSpPr>
            <a:spLocks noGrp="1"/>
          </p:cNvSpPr>
          <p:nvPr>
            <p:ph sz="quarter" idx="12"/>
          </p:nvPr>
        </p:nvSpPr>
        <p:spPr>
          <a:xfrm>
            <a:off x="715314" y="2034000"/>
            <a:ext cx="2421586" cy="4104000"/>
          </a:xfrm>
        </p:spPr>
        <p:txBody>
          <a:bodyPr/>
          <a:lstStyle>
            <a:lvl1pPr>
              <a:defRPr>
                <a:solidFill>
                  <a:schemeClr val="bg1"/>
                </a:solidFill>
              </a:defRPr>
            </a:lvl1pPr>
            <a:lvl2pPr>
              <a:buClr>
                <a:srgbClr val="9EC3E1"/>
              </a:buClr>
              <a:defRPr>
                <a:solidFill>
                  <a:schemeClr val="bg1"/>
                </a:solidFill>
              </a:defRPr>
            </a:lvl2pPr>
            <a:lvl3pPr>
              <a:buClr>
                <a:srgbClr val="9EC3E1"/>
              </a:buClr>
              <a:defRPr>
                <a:solidFill>
                  <a:schemeClr val="bg1"/>
                </a:solidFill>
              </a:defRPr>
            </a:lvl3pPr>
            <a:lvl4pPr>
              <a:defRPr>
                <a:solidFill>
                  <a:schemeClr val="bg1"/>
                </a:solidFill>
              </a:defRPr>
            </a:lvl4pPr>
            <a:lvl5pPr>
              <a:defRPr>
                <a:solidFill>
                  <a:schemeClr val="bg1"/>
                </a:solidFill>
              </a:defRPr>
            </a:lvl5pPr>
            <a:lvl6pPr>
              <a:defRPr>
                <a:solidFill>
                  <a:schemeClr val="accent3"/>
                </a:solidFill>
              </a:defRPr>
            </a:lvl6pPr>
            <a:lvl7pPr>
              <a:defRPr>
                <a:solidFill>
                  <a:srgbClr val="9EC3E1"/>
                </a:solidFill>
              </a:defRPr>
            </a:lvl7pPr>
            <a:lvl8pPr>
              <a:defRPr>
                <a:solidFill>
                  <a:schemeClr val="bg1"/>
                </a:solidFill>
              </a:defRPr>
            </a:lvl8pPr>
            <a:lvl9pPr>
              <a:defRPr>
                <a:solidFill>
                  <a:srgbClr val="9EC3E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Picture Placeholder 19">
            <a:extLst>
              <a:ext uri="{FF2B5EF4-FFF2-40B4-BE49-F238E27FC236}">
                <a16:creationId xmlns:a16="http://schemas.microsoft.com/office/drawing/2014/main" id="{43DD438D-2CD1-72E2-C5C5-E3BE4E453233}"/>
              </a:ext>
            </a:extLst>
          </p:cNvPr>
          <p:cNvSpPr>
            <a:spLocks noGrp="1"/>
          </p:cNvSpPr>
          <p:nvPr>
            <p:ph type="pic" sz="quarter" idx="25"/>
          </p:nvPr>
        </p:nvSpPr>
        <p:spPr>
          <a:xfrm>
            <a:off x="4127500" y="2048399"/>
            <a:ext cx="7082900" cy="2622025"/>
          </a:xfrm>
          <a:solidFill>
            <a:schemeClr val="bg1"/>
          </a:solidFill>
        </p:spPr>
        <p:txBody>
          <a:bodyPr tIns="648000" anchor="ctr" anchorCtr="0"/>
          <a:lstStyle>
            <a:lvl1pPr algn="ctr">
              <a:defRPr/>
            </a:lvl1pPr>
          </a:lstStyle>
          <a:p>
            <a:r>
              <a:rPr lang="en-GB" dirty="0"/>
              <a:t>Click icon to add picture</a:t>
            </a:r>
          </a:p>
        </p:txBody>
      </p:sp>
      <p:sp>
        <p:nvSpPr>
          <p:cNvPr id="8" name="Footers" descr="{&quot;templafy&quot;:{&quot;id&quot;:&quot;6f27a5ea-5194-4474-8f5a-b0c8f65deb8e&quot;}}">
            <a:extLst>
              <a:ext uri="{FF2B5EF4-FFF2-40B4-BE49-F238E27FC236}">
                <a16:creationId xmlns:a16="http://schemas.microsoft.com/office/drawing/2014/main" id="{6D57E22F-014A-FDF5-8749-C999CC6D20AD}"/>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bg1"/>
                </a:solidFill>
              </a:rPr>
              <a:t>Penn Medicine</a:t>
            </a:r>
          </a:p>
        </p:txBody>
      </p:sp>
    </p:spTree>
    <p:extLst>
      <p:ext uri="{BB962C8B-B14F-4D97-AF65-F5344CB8AC3E}">
        <p14:creationId xmlns:p14="http://schemas.microsoft.com/office/powerpoint/2010/main" val="1698881230"/>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D420-908F-5B61-4A62-D08775D7B2B2}"/>
              </a:ext>
            </a:extLst>
          </p:cNvPr>
          <p:cNvSpPr>
            <a:spLocks noGrp="1"/>
          </p:cNvSpPr>
          <p:nvPr>
            <p:ph type="title" hasCustomPrompt="1"/>
          </p:nvPr>
        </p:nvSpPr>
        <p:spPr>
          <a:xfrm>
            <a:off x="719138" y="720000"/>
            <a:ext cx="3344400" cy="5414400"/>
          </a:xfrm>
        </p:spPr>
        <p:txBody>
          <a:bodyPr anchor="ctr" anchorCtr="0">
            <a:noAutofit/>
          </a:bodyPr>
          <a:lstStyle>
            <a:lvl1pPr>
              <a:lnSpc>
                <a:spcPct val="80000"/>
              </a:lnSpc>
              <a:defRPr sz="6000"/>
            </a:lvl1pPr>
          </a:lstStyle>
          <a:p>
            <a:r>
              <a:rPr lang="en-US" dirty="0"/>
              <a:t>Click to add Agenda title</a:t>
            </a:r>
            <a:endParaRPr lang="en-GB" dirty="0"/>
          </a:p>
        </p:txBody>
      </p:sp>
      <p:sp>
        <p:nvSpPr>
          <p:cNvPr id="3" name="Date Placeholder 2">
            <a:extLst>
              <a:ext uri="{FF2B5EF4-FFF2-40B4-BE49-F238E27FC236}">
                <a16:creationId xmlns:a16="http://schemas.microsoft.com/office/drawing/2014/main" id="{B1273473-00D3-EA4E-9912-9AFB4C8BEFD0}"/>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18FA4E47-E74D-FD10-F0BD-556D34D4EAB2}"/>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cxnSp>
        <p:nvCxnSpPr>
          <p:cNvPr id="5" name="Straight Connector 4">
            <a:extLst>
              <a:ext uri="{FF2B5EF4-FFF2-40B4-BE49-F238E27FC236}">
                <a16:creationId xmlns:a16="http://schemas.microsoft.com/office/drawing/2014/main" id="{510091B6-D998-5867-4730-E29A7BBC327C}"/>
              </a:ext>
            </a:extLst>
          </p:cNvPr>
          <p:cNvCxnSpPr>
            <a:cxnSpLocks/>
          </p:cNvCxnSpPr>
          <p:nvPr userDrawn="1"/>
        </p:nvCxnSpPr>
        <p:spPr>
          <a:xfrm>
            <a:off x="4254919" y="719138"/>
            <a:ext cx="0" cy="5418137"/>
          </a:xfrm>
          <a:prstGeom prst="line">
            <a:avLst/>
          </a:prstGeom>
          <a:ln w="25400">
            <a:solidFill>
              <a:srgbClr val="990000"/>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23FDBB6-507E-07B9-8F7A-2FF96DCC7248}"/>
              </a:ext>
            </a:extLst>
          </p:cNvPr>
          <p:cNvSpPr>
            <a:spLocks noGrp="1"/>
          </p:cNvSpPr>
          <p:nvPr>
            <p:ph type="body" sz="quarter" idx="12" hasCustomPrompt="1"/>
          </p:nvPr>
        </p:nvSpPr>
        <p:spPr>
          <a:xfrm>
            <a:off x="4993200" y="720000"/>
            <a:ext cx="504000" cy="5414400"/>
          </a:xfrm>
        </p:spPr>
        <p:txBody>
          <a:bodyPr anchor="ctr" anchorCtr="0">
            <a:noAutofit/>
          </a:bodyPr>
          <a:lstStyle>
            <a:lvl1pPr marL="0" indent="0">
              <a:lnSpc>
                <a:spcPct val="180000"/>
              </a:lnSpc>
              <a:spcBef>
                <a:spcPts val="250"/>
              </a:spcBef>
              <a:spcAft>
                <a:spcPts val="0"/>
              </a:spcAft>
              <a:buFont typeface="Arial" panose="020B0604020202020204" pitchFamily="34" charset="0"/>
              <a:buNone/>
              <a:defRPr sz="1800" b="1" cap="none">
                <a:solidFill>
                  <a:schemeClr val="accent3"/>
                </a:solidFill>
                <a:latin typeface="+mj-lt"/>
              </a:defRPr>
            </a:lvl1pPr>
            <a:lvl2pPr marL="0" indent="0">
              <a:lnSpc>
                <a:spcPct val="180000"/>
              </a:lnSpc>
              <a:spcBef>
                <a:spcPts val="250"/>
              </a:spcBef>
              <a:spcAft>
                <a:spcPts val="0"/>
              </a:spcAft>
              <a:buNone/>
              <a:defRPr sz="1800" b="1" cap="none">
                <a:solidFill>
                  <a:schemeClr val="accent3"/>
                </a:solidFill>
                <a:latin typeface="+mj-lt"/>
              </a:defRPr>
            </a:lvl2pPr>
            <a:lvl3pPr marL="0" indent="0">
              <a:lnSpc>
                <a:spcPct val="180000"/>
              </a:lnSpc>
              <a:spcBef>
                <a:spcPts val="250"/>
              </a:spcBef>
              <a:spcAft>
                <a:spcPts val="0"/>
              </a:spcAft>
              <a:buNone/>
              <a:defRPr sz="1800" b="1" cap="none">
                <a:solidFill>
                  <a:schemeClr val="accent3"/>
                </a:solidFill>
                <a:latin typeface="+mj-lt"/>
              </a:defRPr>
            </a:lvl3pPr>
            <a:lvl4pPr marL="0" indent="0">
              <a:lnSpc>
                <a:spcPct val="180000"/>
              </a:lnSpc>
              <a:spcBef>
                <a:spcPts val="250"/>
              </a:spcBef>
              <a:spcAft>
                <a:spcPts val="0"/>
              </a:spcAft>
              <a:buNone/>
              <a:defRPr sz="1800" b="1" cap="none">
                <a:solidFill>
                  <a:schemeClr val="accent3"/>
                </a:solidFill>
                <a:latin typeface="+mj-lt"/>
              </a:defRPr>
            </a:lvl4pPr>
            <a:lvl5pPr marL="0" indent="0">
              <a:lnSpc>
                <a:spcPct val="180000"/>
              </a:lnSpc>
              <a:spcBef>
                <a:spcPts val="250"/>
              </a:spcBef>
              <a:spcAft>
                <a:spcPts val="0"/>
              </a:spcAft>
              <a:buFont typeface="Arial" panose="020B0604020202020204" pitchFamily="34" charset="0"/>
              <a:buNone/>
              <a:defRPr sz="1800" b="1" cap="none">
                <a:solidFill>
                  <a:schemeClr val="accent3"/>
                </a:solidFill>
                <a:latin typeface="+mj-lt"/>
              </a:defRPr>
            </a:lvl5pPr>
            <a:lvl6pPr marL="0" indent="0">
              <a:lnSpc>
                <a:spcPct val="180000"/>
              </a:lnSpc>
              <a:spcBef>
                <a:spcPts val="250"/>
              </a:spcBef>
              <a:spcAft>
                <a:spcPts val="0"/>
              </a:spcAft>
              <a:buFont typeface="Arial" panose="020B0604020202020204" pitchFamily="34" charset="0"/>
              <a:buNone/>
              <a:defRPr sz="1800" b="1" cap="none">
                <a:solidFill>
                  <a:schemeClr val="accent3"/>
                </a:solidFill>
                <a:latin typeface="+mj-lt"/>
              </a:defRPr>
            </a:lvl6pPr>
            <a:lvl7pPr marL="0" indent="0">
              <a:lnSpc>
                <a:spcPct val="180000"/>
              </a:lnSpc>
              <a:spcBef>
                <a:spcPts val="250"/>
              </a:spcBef>
              <a:spcAft>
                <a:spcPts val="0"/>
              </a:spcAft>
              <a:buFont typeface="Arial" panose="020B0604020202020204" pitchFamily="34" charset="0"/>
              <a:buNone/>
              <a:defRPr sz="1800" b="1" cap="none">
                <a:solidFill>
                  <a:schemeClr val="accent3"/>
                </a:solidFill>
                <a:latin typeface="+mj-lt"/>
              </a:defRPr>
            </a:lvl7pPr>
            <a:lvl8pPr marL="0" indent="0">
              <a:lnSpc>
                <a:spcPct val="180000"/>
              </a:lnSpc>
              <a:spcBef>
                <a:spcPts val="250"/>
              </a:spcBef>
              <a:spcAft>
                <a:spcPts val="0"/>
              </a:spcAft>
              <a:buFont typeface="Arial" panose="020B0604020202020204" pitchFamily="34" charset="0"/>
              <a:buNone/>
              <a:defRPr sz="1800" b="1" cap="none">
                <a:solidFill>
                  <a:schemeClr val="accent3"/>
                </a:solidFill>
                <a:latin typeface="+mj-lt"/>
              </a:defRPr>
            </a:lvl8pPr>
            <a:lvl9pPr marL="0" indent="0">
              <a:lnSpc>
                <a:spcPct val="180000"/>
              </a:lnSpc>
              <a:spcBef>
                <a:spcPts val="250"/>
              </a:spcBef>
              <a:spcAft>
                <a:spcPts val="0"/>
              </a:spcAft>
              <a:buFont typeface="Arial" panose="020B0604020202020204" pitchFamily="34" charset="0"/>
              <a:buNone/>
              <a:defRPr sz="1800" b="1" cap="none">
                <a:solidFill>
                  <a:schemeClr val="accent3"/>
                </a:solidFill>
                <a:latin typeface="+mj-lt"/>
              </a:defRPr>
            </a:lvl9pPr>
          </a:lstStyle>
          <a:p>
            <a:pPr lvl="0"/>
            <a:r>
              <a:rPr lang="en-US" dirty="0"/>
              <a:t>01</a:t>
            </a:r>
          </a:p>
        </p:txBody>
      </p:sp>
      <p:sp>
        <p:nvSpPr>
          <p:cNvPr id="8" name="Text Placeholder 6">
            <a:extLst>
              <a:ext uri="{FF2B5EF4-FFF2-40B4-BE49-F238E27FC236}">
                <a16:creationId xmlns:a16="http://schemas.microsoft.com/office/drawing/2014/main" id="{20BD2689-42EB-47E4-CA47-227CF851A5BE}"/>
              </a:ext>
            </a:extLst>
          </p:cNvPr>
          <p:cNvSpPr>
            <a:spLocks noGrp="1"/>
          </p:cNvSpPr>
          <p:nvPr>
            <p:ph type="body" sz="quarter" idx="13" hasCustomPrompt="1"/>
          </p:nvPr>
        </p:nvSpPr>
        <p:spPr>
          <a:xfrm>
            <a:off x="5500800" y="720000"/>
            <a:ext cx="5968800" cy="5414400"/>
          </a:xfrm>
        </p:spPr>
        <p:txBody>
          <a:bodyPr anchor="ctr" anchorCtr="0">
            <a:noAutofit/>
          </a:bodyPr>
          <a:lstStyle>
            <a:lvl1pPr marL="0" indent="0">
              <a:lnSpc>
                <a:spcPct val="180000"/>
              </a:lnSpc>
              <a:spcBef>
                <a:spcPts val="250"/>
              </a:spcBef>
              <a:spcAft>
                <a:spcPts val="0"/>
              </a:spcAft>
              <a:buFont typeface="Arial" panose="020B0604020202020204" pitchFamily="34" charset="0"/>
              <a:buNone/>
              <a:defRPr sz="1800" b="0" cap="all">
                <a:solidFill>
                  <a:schemeClr val="accent1"/>
                </a:solidFill>
                <a:latin typeface="+mj-lt"/>
              </a:defRPr>
            </a:lvl1pPr>
            <a:lvl2pPr marL="0" indent="0">
              <a:lnSpc>
                <a:spcPct val="180000"/>
              </a:lnSpc>
              <a:spcBef>
                <a:spcPts val="250"/>
              </a:spcBef>
              <a:spcAft>
                <a:spcPts val="0"/>
              </a:spcAft>
              <a:buNone/>
              <a:defRPr sz="1800" b="0" cap="all">
                <a:solidFill>
                  <a:schemeClr val="accent1"/>
                </a:solidFill>
                <a:latin typeface="+mj-lt"/>
              </a:defRPr>
            </a:lvl2pPr>
            <a:lvl3pPr marL="0" indent="0">
              <a:lnSpc>
                <a:spcPct val="180000"/>
              </a:lnSpc>
              <a:spcBef>
                <a:spcPts val="250"/>
              </a:spcBef>
              <a:spcAft>
                <a:spcPts val="0"/>
              </a:spcAft>
              <a:buNone/>
              <a:defRPr sz="1800" b="0" cap="all">
                <a:solidFill>
                  <a:schemeClr val="accent1"/>
                </a:solidFill>
                <a:latin typeface="+mj-lt"/>
              </a:defRPr>
            </a:lvl3pPr>
            <a:lvl4pPr marL="0" indent="0">
              <a:lnSpc>
                <a:spcPct val="180000"/>
              </a:lnSpc>
              <a:spcBef>
                <a:spcPts val="250"/>
              </a:spcBef>
              <a:spcAft>
                <a:spcPts val="0"/>
              </a:spcAft>
              <a:buNone/>
              <a:defRPr sz="1800" b="0" cap="all">
                <a:solidFill>
                  <a:schemeClr val="accent1"/>
                </a:solidFill>
                <a:latin typeface="+mj-lt"/>
              </a:defRPr>
            </a:lvl4pPr>
            <a:lvl5pPr marL="0" indent="0">
              <a:lnSpc>
                <a:spcPct val="180000"/>
              </a:lnSpc>
              <a:spcBef>
                <a:spcPts val="250"/>
              </a:spcBef>
              <a:spcAft>
                <a:spcPts val="0"/>
              </a:spcAft>
              <a:buFont typeface="Arial" panose="020B0604020202020204" pitchFamily="34" charset="0"/>
              <a:buNone/>
              <a:defRPr sz="1800" b="0" cap="all">
                <a:solidFill>
                  <a:schemeClr val="accent1"/>
                </a:solidFill>
                <a:latin typeface="+mj-lt"/>
              </a:defRPr>
            </a:lvl5pPr>
            <a:lvl6pPr marL="0" indent="0">
              <a:lnSpc>
                <a:spcPct val="180000"/>
              </a:lnSpc>
              <a:spcBef>
                <a:spcPts val="250"/>
              </a:spcBef>
              <a:spcAft>
                <a:spcPts val="0"/>
              </a:spcAft>
              <a:buFont typeface="Arial" panose="020B0604020202020204" pitchFamily="34" charset="0"/>
              <a:buNone/>
              <a:defRPr sz="1800" b="0" cap="all">
                <a:solidFill>
                  <a:schemeClr val="accent1"/>
                </a:solidFill>
                <a:latin typeface="+mj-lt"/>
              </a:defRPr>
            </a:lvl6pPr>
            <a:lvl7pPr marL="0" indent="0">
              <a:lnSpc>
                <a:spcPct val="180000"/>
              </a:lnSpc>
              <a:spcBef>
                <a:spcPts val="250"/>
              </a:spcBef>
              <a:spcAft>
                <a:spcPts val="0"/>
              </a:spcAft>
              <a:buFont typeface="Arial" panose="020B0604020202020204" pitchFamily="34" charset="0"/>
              <a:buNone/>
              <a:defRPr sz="1800" b="0" cap="all">
                <a:solidFill>
                  <a:schemeClr val="accent1"/>
                </a:solidFill>
                <a:latin typeface="+mj-lt"/>
              </a:defRPr>
            </a:lvl7pPr>
            <a:lvl8pPr marL="0" indent="0">
              <a:lnSpc>
                <a:spcPct val="180000"/>
              </a:lnSpc>
              <a:spcBef>
                <a:spcPts val="250"/>
              </a:spcBef>
              <a:spcAft>
                <a:spcPts val="0"/>
              </a:spcAft>
              <a:buFont typeface="Arial" panose="020B0604020202020204" pitchFamily="34" charset="0"/>
              <a:buNone/>
              <a:defRPr sz="1800" b="0" cap="all">
                <a:solidFill>
                  <a:schemeClr val="accent1"/>
                </a:solidFill>
                <a:latin typeface="+mj-lt"/>
              </a:defRPr>
            </a:lvl8pPr>
            <a:lvl9pPr marL="0" indent="0">
              <a:lnSpc>
                <a:spcPct val="180000"/>
              </a:lnSpc>
              <a:spcBef>
                <a:spcPts val="250"/>
              </a:spcBef>
              <a:spcAft>
                <a:spcPts val="0"/>
              </a:spcAft>
              <a:buFont typeface="Arial" panose="020B0604020202020204" pitchFamily="34" charset="0"/>
              <a:buNone/>
              <a:defRPr sz="1800" b="0" cap="all">
                <a:solidFill>
                  <a:schemeClr val="accent1"/>
                </a:solidFill>
                <a:latin typeface="+mj-lt"/>
              </a:defRPr>
            </a:lvl9pPr>
          </a:lstStyle>
          <a:p>
            <a:pPr lvl="0"/>
            <a:r>
              <a:rPr lang="en-GB" dirty="0"/>
              <a:t>Click to add agenda point, one line</a:t>
            </a:r>
          </a:p>
        </p:txBody>
      </p:sp>
      <p:sp>
        <p:nvSpPr>
          <p:cNvPr id="6" name="Guides" hidden="1">
            <a:extLst>
              <a:ext uri="{FF2B5EF4-FFF2-40B4-BE49-F238E27FC236}">
                <a16:creationId xmlns:a16="http://schemas.microsoft.com/office/drawing/2014/main" id="{3638FD4C-1242-FA12-1AE1-9624BF414B2F}"/>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3879152259"/>
      </p:ext>
    </p:extLst>
  </p:cSld>
  <p:clrMapOvr>
    <a:masterClrMapping/>
  </p:clrMapOvr>
  <p:extLst>
    <p:ext uri="{DCECCB84-F9BA-43D5-87BE-67443E8EF086}">
      <p15:sldGuideLst xmlns:p15="http://schemas.microsoft.com/office/powerpoint/2012/main">
        <p15:guide id="3" orient="horz" pos="459"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D521-54AE-CE7E-18FE-2D6C7C07D625}"/>
              </a:ext>
            </a:extLst>
          </p:cNvPr>
          <p:cNvSpPr>
            <a:spLocks noGrp="1"/>
          </p:cNvSpPr>
          <p:nvPr>
            <p:ph type="title"/>
          </p:nvPr>
        </p:nvSpPr>
        <p:spPr/>
        <p:txBody>
          <a:body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F2514DB1-C60C-D330-1D59-18C0D2543F88}"/>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EE973881-E9DC-02D7-5B94-370C41863061}"/>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5" name="Guides" hidden="1">
            <a:extLst>
              <a:ext uri="{FF2B5EF4-FFF2-40B4-BE49-F238E27FC236}">
                <a16:creationId xmlns:a16="http://schemas.microsoft.com/office/drawing/2014/main" id="{95AE1F39-3E8B-13F8-1D88-1282DD9F4188}"/>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7" name="Content Placeholder 6">
            <a:extLst>
              <a:ext uri="{FF2B5EF4-FFF2-40B4-BE49-F238E27FC236}">
                <a16:creationId xmlns:a16="http://schemas.microsoft.com/office/drawing/2014/main" id="{D6E9A944-309A-4232-553F-22C9A93B0B47}"/>
              </a:ext>
            </a:extLst>
          </p:cNvPr>
          <p:cNvSpPr>
            <a:spLocks noGrp="1"/>
          </p:cNvSpPr>
          <p:nvPr>
            <p:ph sz="quarter" idx="12"/>
          </p:nvPr>
        </p:nvSpPr>
        <p:spPr>
          <a:xfrm>
            <a:off x="720000" y="1713599"/>
            <a:ext cx="6122000" cy="4424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7">
            <a:extLst>
              <a:ext uri="{FF2B5EF4-FFF2-40B4-BE49-F238E27FC236}">
                <a16:creationId xmlns:a16="http://schemas.microsoft.com/office/drawing/2014/main" id="{B42367BA-8F05-446D-84E4-1D4A251DEF07}"/>
              </a:ext>
            </a:extLst>
          </p:cNvPr>
          <p:cNvPicPr>
            <a:picLocks noChangeAspect="1"/>
          </p:cNvPicPr>
          <p:nvPr userDrawn="1"/>
        </p:nvPicPr>
        <p:blipFill>
          <a:blip r:embed="rId3"/>
          <a:stretch>
            <a:fillRect/>
          </a:stretch>
        </p:blipFill>
        <p:spPr>
          <a:xfrm>
            <a:off x="7651822" y="1628880"/>
            <a:ext cx="3751231" cy="4509120"/>
          </a:xfrm>
          <a:prstGeom prst="rect">
            <a:avLst/>
          </a:prstGeom>
          <a:effectLst>
            <a:outerShdw blurRad="193495" dist="146531" dir="3540000" sx="99000" sy="99000" algn="t" rotWithShape="0">
              <a:prstClr val="black">
                <a:alpha val="40000"/>
              </a:prstClr>
            </a:outerShdw>
          </a:effectLst>
        </p:spPr>
      </p:pic>
      <p:sp>
        <p:nvSpPr>
          <p:cNvPr id="9" name="Picture Placeholder 7">
            <a:extLst>
              <a:ext uri="{FF2B5EF4-FFF2-40B4-BE49-F238E27FC236}">
                <a16:creationId xmlns:a16="http://schemas.microsoft.com/office/drawing/2014/main" id="{8218A61B-6F4F-B694-869D-DF3F3E7BF0FD}"/>
              </a:ext>
            </a:extLst>
          </p:cNvPr>
          <p:cNvSpPr>
            <a:spLocks noGrp="1"/>
          </p:cNvSpPr>
          <p:nvPr>
            <p:ph type="pic" sz="quarter" idx="13"/>
          </p:nvPr>
        </p:nvSpPr>
        <p:spPr>
          <a:xfrm>
            <a:off x="8328248" y="1627430"/>
            <a:ext cx="3074765" cy="4509225"/>
          </a:xfrm>
          <a:solidFill>
            <a:schemeClr val="bg1"/>
          </a:solidFill>
        </p:spPr>
        <p:txBody>
          <a:bodyPr tIns="648000" anchor="ctr" anchorCtr="1"/>
          <a:lstStyle/>
          <a:p>
            <a:r>
              <a:rPr lang="en-US" dirty="0"/>
              <a:t>Click icon to add picture</a:t>
            </a:r>
          </a:p>
        </p:txBody>
      </p:sp>
      <p:sp>
        <p:nvSpPr>
          <p:cNvPr id="11" name="Rectangle 10">
            <a:extLst>
              <a:ext uri="{FF2B5EF4-FFF2-40B4-BE49-F238E27FC236}">
                <a16:creationId xmlns:a16="http://schemas.microsoft.com/office/drawing/2014/main" id="{0752E313-28CB-8D27-CE72-0374CF6A9254}"/>
              </a:ext>
            </a:extLst>
          </p:cNvPr>
          <p:cNvSpPr/>
          <p:nvPr userDrawn="1"/>
        </p:nvSpPr>
        <p:spPr>
          <a:xfrm>
            <a:off x="8328248" y="1628155"/>
            <a:ext cx="725265" cy="4509120"/>
          </a:xfrm>
          <a:prstGeom prst="rect">
            <a:avLst/>
          </a:prstGeom>
          <a:gradFill flip="none" rotWithShape="1">
            <a:gsLst>
              <a:gs pos="0">
                <a:schemeClr val="accent4">
                  <a:lumMod val="5000"/>
                  <a:lumOff val="95000"/>
                  <a:alpha val="0"/>
                </a:schemeClr>
              </a:gs>
              <a:gs pos="63000">
                <a:schemeClr val="accent4">
                  <a:lumMod val="45000"/>
                  <a:lumOff val="55000"/>
                  <a:alpha val="66000"/>
                </a:schemeClr>
              </a:gs>
              <a:gs pos="100000">
                <a:schemeClr val="tx1">
                  <a:lumMod val="50000"/>
                  <a:lumOff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lnSpc>
                <a:spcPct val="90000"/>
              </a:lnSpc>
            </a:pPr>
            <a:endParaRPr lang="en-US" sz="1600" noProof="0" dirty="0" err="1">
              <a:latin typeface="+mj-lt"/>
            </a:endParaRPr>
          </a:p>
        </p:txBody>
      </p:sp>
    </p:spTree>
    <p:extLst>
      <p:ext uri="{BB962C8B-B14F-4D97-AF65-F5344CB8AC3E}">
        <p14:creationId xmlns:p14="http://schemas.microsoft.com/office/powerpoint/2010/main" val="3737435554"/>
      </p:ext>
    </p:extLst>
  </p:cSld>
  <p:clrMapOvr>
    <a:masterClrMapping/>
  </p:clrMapOvr>
  <p:extLst>
    <p:ext uri="{DCECCB84-F9BA-43D5-87BE-67443E8EF086}">
      <p15:sldGuideLst xmlns:p15="http://schemas.microsoft.com/office/powerpoint/2012/main">
        <p15:guide id="1" orient="horz" pos="453" userDrawn="1">
          <p15:clr>
            <a:srgbClr val="8F8F8F"/>
          </p15:clr>
        </p15:guide>
        <p15:guide id="2" orient="horz" pos="1025" userDrawn="1">
          <p15:clr>
            <a:srgbClr val="8F8F8F"/>
          </p15:clr>
        </p15:guide>
        <p15:guide id="3" orient="horz" pos="1079"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with Footer in Blu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71BF0-5156-4399-18F9-DC04A1A13E84}"/>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E295A234-FFCB-0330-7A76-CE07764E0D16}"/>
              </a:ext>
            </a:extLst>
          </p:cNvPr>
          <p:cNvSpPr>
            <a:spLocks noGrp="1"/>
          </p:cNvSpPr>
          <p:nvPr>
            <p:ph type="sldNum" sz="quarter" idx="11"/>
          </p:nvPr>
        </p:nvSpPr>
        <p:spPr/>
        <p:txBody>
          <a:bodyPr/>
          <a:lstStyle/>
          <a:p>
            <a:fld id="{2DDEA8E7-5F55-4A60-8EF9-470692FC5635}" type="slidenum">
              <a:rPr lang="en-US" noProof="0" smtClean="0"/>
              <a:pPr/>
              <a:t>‹#›</a:t>
            </a:fld>
            <a:endParaRPr lang="en-US" noProof="0"/>
          </a:p>
        </p:txBody>
      </p:sp>
      <p:sp>
        <p:nvSpPr>
          <p:cNvPr id="2" name="Guides" hidden="1">
            <a:extLst>
              <a:ext uri="{FF2B5EF4-FFF2-40B4-BE49-F238E27FC236}">
                <a16:creationId xmlns:a16="http://schemas.microsoft.com/office/drawing/2014/main" id="{701F89E3-1860-5814-889C-8F8203A4F6D4}"/>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2013338052"/>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nk with Footer in Whi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71BF0-5156-4399-18F9-DC04A1A13E84}"/>
              </a:ext>
            </a:extLst>
          </p:cNvPr>
          <p:cNvSpPr>
            <a:spLocks noGrp="1"/>
          </p:cNvSpPr>
          <p:nvPr>
            <p:ph type="dt" sz="half" idx="10"/>
          </p:nvPr>
        </p:nvSpPr>
        <p:spPr/>
        <p:txBody>
          <a:bodyPr/>
          <a:lstStyle>
            <a:lvl1pPr>
              <a:defRPr>
                <a:solidFill>
                  <a:schemeClr val="bg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E295A234-FFCB-0330-7A76-CE07764E0D16}"/>
              </a:ext>
            </a:extLst>
          </p:cNvPr>
          <p:cNvSpPr>
            <a:spLocks noGrp="1"/>
          </p:cNvSpPr>
          <p:nvPr>
            <p:ph type="sldNum" sz="quarter" idx="11"/>
          </p:nvPr>
        </p:nvSpPr>
        <p:spPr/>
        <p:txBody>
          <a:bodyPr/>
          <a:lstStyle>
            <a:lvl1pPr>
              <a:defRPr>
                <a:solidFill>
                  <a:schemeClr val="bg1"/>
                </a:solidFill>
              </a:defRPr>
            </a:lvl1pPr>
          </a:lstStyle>
          <a:p>
            <a:fld id="{2DDEA8E7-5F55-4A60-8EF9-470692FC5635}" type="slidenum">
              <a:rPr lang="en-US" smtClean="0"/>
              <a:pPr/>
              <a:t>‹#›</a:t>
            </a:fld>
            <a:endParaRPr lang="en-US"/>
          </a:p>
        </p:txBody>
      </p:sp>
      <p:sp>
        <p:nvSpPr>
          <p:cNvPr id="5" name="Guides" hidden="1">
            <a:extLst>
              <a:ext uri="{FF2B5EF4-FFF2-40B4-BE49-F238E27FC236}">
                <a16:creationId xmlns:a16="http://schemas.microsoft.com/office/drawing/2014/main" id="{946AE6E0-28DF-FE32-2A53-3D57FC7ED2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7" name="Footers" descr="{&quot;templafy&quot;:{&quot;id&quot;:&quot;37bf3a59-c3d7-4ee6-b549-ac5503095b71&quot;}}">
            <a:extLst>
              <a:ext uri="{FF2B5EF4-FFF2-40B4-BE49-F238E27FC236}">
                <a16:creationId xmlns:a16="http://schemas.microsoft.com/office/drawing/2014/main" id="{AD7FCB85-6DF8-7133-9CEA-CE8EF93D41E2}"/>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bg1"/>
                </a:solidFill>
              </a:rPr>
              <a:t>Penn Medicine</a:t>
            </a:r>
          </a:p>
        </p:txBody>
      </p:sp>
    </p:spTree>
    <p:extLst>
      <p:ext uri="{BB962C8B-B14F-4D97-AF65-F5344CB8AC3E}">
        <p14:creationId xmlns:p14="http://schemas.microsoft.com/office/powerpoint/2010/main" val="2984639071"/>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Guides" hidden="1">
            <a:extLst>
              <a:ext uri="{FF2B5EF4-FFF2-40B4-BE49-F238E27FC236}">
                <a16:creationId xmlns:a16="http://schemas.microsoft.com/office/drawing/2014/main" id="{8CBDB7B0-4561-2F0F-FCA3-EB062B658535}"/>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1270292570"/>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A">
    <p:bg>
      <p:bgPr>
        <a:gradFill>
          <a:gsLst>
            <a:gs pos="22000">
              <a:schemeClr val="bg1"/>
            </a:gs>
            <a:gs pos="100000">
              <a:schemeClr val="accent6"/>
            </a:gs>
          </a:gsLst>
          <a:lin ang="8100000" scaled="1"/>
        </a:gradFill>
        <a:effectLst/>
      </p:bgPr>
    </p:bg>
    <p:spTree>
      <p:nvGrpSpPr>
        <p:cNvPr id="1" name=""/>
        <p:cNvGrpSpPr/>
        <p:nvPr/>
      </p:nvGrpSpPr>
      <p:grpSpPr>
        <a:xfrm>
          <a:off x="0" y="0"/>
          <a:ext cx="0" cy="0"/>
          <a:chOff x="0" y="0"/>
          <a:chExt cx="0" cy="0"/>
        </a:xfrm>
      </p:grpSpPr>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2" name="Line top Placeholder 20">
            <a:extLst>
              <a:ext uri="{FF2B5EF4-FFF2-40B4-BE49-F238E27FC236}">
                <a16:creationId xmlns:a16="http://schemas.microsoft.com/office/drawing/2014/main" id="{38615178-D3EF-0351-B14B-847E20DE72E5}"/>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grpSp>
        <p:nvGrpSpPr>
          <p:cNvPr id="3" name="Group 2">
            <a:extLst>
              <a:ext uri="{FF2B5EF4-FFF2-40B4-BE49-F238E27FC236}">
                <a16:creationId xmlns:a16="http://schemas.microsoft.com/office/drawing/2014/main" id="{32226A66-5DC3-953F-2B42-68A9AAEE705B}"/>
              </a:ext>
            </a:extLst>
          </p:cNvPr>
          <p:cNvGrpSpPr/>
          <p:nvPr userDrawn="1"/>
        </p:nvGrpSpPr>
        <p:grpSpPr>
          <a:xfrm>
            <a:off x="4724397" y="3211027"/>
            <a:ext cx="2743202" cy="435946"/>
            <a:chOff x="728662" y="709353"/>
            <a:chExt cx="2743202" cy="435946"/>
          </a:xfrm>
        </p:grpSpPr>
        <p:pic>
          <p:nvPicPr>
            <p:cNvPr id="4" name="Picture 3">
              <a:extLst>
                <a:ext uri="{FF2B5EF4-FFF2-40B4-BE49-F238E27FC236}">
                  <a16:creationId xmlns:a16="http://schemas.microsoft.com/office/drawing/2014/main" id="{C344384E-4AF3-B4A4-F189-409E7C8A0413}"/>
                </a:ext>
              </a:extLst>
            </p:cNvPr>
            <p:cNvPicPr>
              <a:picLocks noChangeAspect="1"/>
            </p:cNvPicPr>
            <p:nvPr/>
          </p:nvPicPr>
          <p:blipFill rotWithShape="1">
            <a:blip r:embed="rId3">
              <a:extLst>
                <a:ext uri="{28A0092B-C50C-407E-A947-70E740481C1C}">
                  <a14:useLocalDpi xmlns:a14="http://schemas.microsoft.com/office/drawing/2010/main" val="0"/>
                </a:ext>
              </a:extLst>
            </a:blip>
            <a:srcRect r="86053"/>
            <a:stretch/>
          </p:blipFill>
          <p:spPr>
            <a:xfrm>
              <a:off x="728662" y="709353"/>
              <a:ext cx="381588" cy="435946"/>
            </a:xfrm>
            <a:prstGeom prst="rect">
              <a:avLst/>
            </a:prstGeom>
          </p:spPr>
        </p:pic>
        <p:sp>
          <p:nvSpPr>
            <p:cNvPr id="5" name="Freeform 33">
              <a:extLst>
                <a:ext uri="{FF2B5EF4-FFF2-40B4-BE49-F238E27FC236}">
                  <a16:creationId xmlns:a16="http://schemas.microsoft.com/office/drawing/2014/main" id="{0DE36B48-2DFA-C617-11D3-E6301B89EAC4}"/>
                </a:ext>
              </a:extLst>
            </p:cNvPr>
            <p:cNvSpPr>
              <a:spLocks noEditPoints="1"/>
            </p:cNvSpPr>
            <p:nvPr/>
          </p:nvSpPr>
          <p:spPr bwMode="auto">
            <a:xfrm>
              <a:off x="1222376" y="709353"/>
              <a:ext cx="2249488" cy="295275"/>
            </a:xfrm>
            <a:custGeom>
              <a:avLst/>
              <a:gdLst>
                <a:gd name="T0" fmla="*/ 3918 w 3977"/>
                <a:gd name="T1" fmla="*/ 318 h 515"/>
                <a:gd name="T2" fmla="*/ 3977 w 3977"/>
                <a:gd name="T3" fmla="*/ 433 h 515"/>
                <a:gd name="T4" fmla="*/ 3973 w 3977"/>
                <a:gd name="T5" fmla="*/ 332 h 515"/>
                <a:gd name="T6" fmla="*/ 3688 w 3977"/>
                <a:gd name="T7" fmla="*/ 493 h 515"/>
                <a:gd name="T8" fmla="*/ 3585 w 3977"/>
                <a:gd name="T9" fmla="*/ 308 h 515"/>
                <a:gd name="T10" fmla="*/ 3488 w 3977"/>
                <a:gd name="T11" fmla="*/ 507 h 515"/>
                <a:gd name="T12" fmla="*/ 3337 w 3977"/>
                <a:gd name="T13" fmla="*/ 235 h 515"/>
                <a:gd name="T14" fmla="*/ 3543 w 3977"/>
                <a:gd name="T15" fmla="*/ 212 h 515"/>
                <a:gd name="T16" fmla="*/ 3280 w 3977"/>
                <a:gd name="T17" fmla="*/ 99 h 515"/>
                <a:gd name="T18" fmla="*/ 3280 w 3977"/>
                <a:gd name="T19" fmla="*/ 99 h 515"/>
                <a:gd name="T20" fmla="*/ 3163 w 3977"/>
                <a:gd name="T21" fmla="*/ 507 h 515"/>
                <a:gd name="T22" fmla="*/ 3163 w 3977"/>
                <a:gd name="T23" fmla="*/ 221 h 515"/>
                <a:gd name="T24" fmla="*/ 2812 w 3977"/>
                <a:gd name="T25" fmla="*/ 99 h 515"/>
                <a:gd name="T26" fmla="*/ 2812 w 3977"/>
                <a:gd name="T27" fmla="*/ 99 h 515"/>
                <a:gd name="T28" fmla="*/ 2852 w 3977"/>
                <a:gd name="T29" fmla="*/ 507 h 515"/>
                <a:gd name="T30" fmla="*/ 2695 w 3977"/>
                <a:gd name="T31" fmla="*/ 235 h 515"/>
                <a:gd name="T32" fmla="*/ 2804 w 3977"/>
                <a:gd name="T33" fmla="*/ 453 h 515"/>
                <a:gd name="T34" fmla="*/ 2521 w 3977"/>
                <a:gd name="T35" fmla="*/ 494 h 515"/>
                <a:gd name="T36" fmla="*/ 2621 w 3977"/>
                <a:gd name="T37" fmla="*/ 451 h 515"/>
                <a:gd name="T38" fmla="*/ 2470 w 3977"/>
                <a:gd name="T39" fmla="*/ 212 h 515"/>
                <a:gd name="T40" fmla="*/ 2512 w 3977"/>
                <a:gd name="T41" fmla="*/ 9 h 515"/>
                <a:gd name="T42" fmla="*/ 2236 w 3977"/>
                <a:gd name="T43" fmla="*/ 318 h 515"/>
                <a:gd name="T44" fmla="*/ 2236 w 3977"/>
                <a:gd name="T45" fmla="*/ 318 h 515"/>
                <a:gd name="T46" fmla="*/ 2295 w 3977"/>
                <a:gd name="T47" fmla="*/ 454 h 515"/>
                <a:gd name="T48" fmla="*/ 2080 w 3977"/>
                <a:gd name="T49" fmla="*/ 332 h 515"/>
                <a:gd name="T50" fmla="*/ 1949 w 3977"/>
                <a:gd name="T51" fmla="*/ 414 h 515"/>
                <a:gd name="T52" fmla="*/ 1887 w 3977"/>
                <a:gd name="T53" fmla="*/ 423 h 515"/>
                <a:gd name="T54" fmla="*/ 1537 w 3977"/>
                <a:gd name="T55" fmla="*/ 124 h 515"/>
                <a:gd name="T56" fmla="*/ 1426 w 3977"/>
                <a:gd name="T57" fmla="*/ 507 h 515"/>
                <a:gd name="T58" fmla="*/ 1453 w 3977"/>
                <a:gd name="T59" fmla="*/ 44 h 515"/>
                <a:gd name="T60" fmla="*/ 1977 w 3977"/>
                <a:gd name="T61" fmla="*/ 57 h 515"/>
                <a:gd name="T62" fmla="*/ 1342 w 3977"/>
                <a:gd name="T63" fmla="*/ 507 h 515"/>
                <a:gd name="T64" fmla="*/ 1175 w 3977"/>
                <a:gd name="T65" fmla="*/ 242 h 515"/>
                <a:gd name="T66" fmla="*/ 991 w 3977"/>
                <a:gd name="T67" fmla="*/ 507 h 515"/>
                <a:gd name="T68" fmla="*/ 991 w 3977"/>
                <a:gd name="T69" fmla="*/ 221 h 515"/>
                <a:gd name="T70" fmla="*/ 1294 w 3977"/>
                <a:gd name="T71" fmla="*/ 315 h 515"/>
                <a:gd name="T72" fmla="*/ 978 w 3977"/>
                <a:gd name="T73" fmla="*/ 493 h 515"/>
                <a:gd name="T74" fmla="*/ 875 w 3977"/>
                <a:gd name="T75" fmla="*/ 308 h 515"/>
                <a:gd name="T76" fmla="*/ 778 w 3977"/>
                <a:gd name="T77" fmla="*/ 507 h 515"/>
                <a:gd name="T78" fmla="*/ 627 w 3977"/>
                <a:gd name="T79" fmla="*/ 235 h 515"/>
                <a:gd name="T80" fmla="*/ 833 w 3977"/>
                <a:gd name="T81" fmla="*/ 212 h 515"/>
                <a:gd name="T82" fmla="*/ 552 w 3977"/>
                <a:gd name="T83" fmla="*/ 318 h 515"/>
                <a:gd name="T84" fmla="*/ 396 w 3977"/>
                <a:gd name="T85" fmla="*/ 332 h 515"/>
                <a:gd name="T86" fmla="*/ 493 w 3977"/>
                <a:gd name="T87" fmla="*/ 515 h 515"/>
                <a:gd name="T88" fmla="*/ 396 w 3977"/>
                <a:gd name="T89" fmla="*/ 332 h 515"/>
                <a:gd name="T90" fmla="*/ 172 w 3977"/>
                <a:gd name="T91" fmla="*/ 61 h 515"/>
                <a:gd name="T92" fmla="*/ 114 w 3977"/>
                <a:gd name="T93" fmla="*/ 419 h 515"/>
                <a:gd name="T94" fmla="*/ 53 w 3977"/>
                <a:gd name="T95" fmla="*/ 421 h 515"/>
                <a:gd name="T96" fmla="*/ 349 w 3977"/>
                <a:gd name="T97" fmla="*/ 175 h 515"/>
                <a:gd name="T98" fmla="*/ 3135 w 3977"/>
                <a:gd name="T99" fmla="*/ 313 h 515"/>
                <a:gd name="T100" fmla="*/ 3036 w 3977"/>
                <a:gd name="T101" fmla="*/ 491 h 515"/>
                <a:gd name="T102" fmla="*/ 3021 w 3977"/>
                <a:gd name="T103" fmla="*/ 21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77" h="515">
                  <a:moveTo>
                    <a:pt x="3918" y="318"/>
                  </a:moveTo>
                  <a:lnTo>
                    <a:pt x="3918" y="318"/>
                  </a:lnTo>
                  <a:cubicBezTo>
                    <a:pt x="3921" y="255"/>
                    <a:pt x="3878" y="229"/>
                    <a:pt x="3842" y="229"/>
                  </a:cubicBezTo>
                  <a:cubicBezTo>
                    <a:pt x="3794" y="229"/>
                    <a:pt x="3766" y="265"/>
                    <a:pt x="3762" y="318"/>
                  </a:cubicBezTo>
                  <a:lnTo>
                    <a:pt x="3918" y="318"/>
                  </a:lnTo>
                  <a:lnTo>
                    <a:pt x="3918" y="318"/>
                  </a:lnTo>
                  <a:close/>
                  <a:moveTo>
                    <a:pt x="3762" y="332"/>
                  </a:moveTo>
                  <a:lnTo>
                    <a:pt x="3762" y="332"/>
                  </a:lnTo>
                  <a:cubicBezTo>
                    <a:pt x="3761" y="461"/>
                    <a:pt x="3838" y="493"/>
                    <a:pt x="3876" y="493"/>
                  </a:cubicBezTo>
                  <a:cubicBezTo>
                    <a:pt x="3916" y="493"/>
                    <a:pt x="3936" y="479"/>
                    <a:pt x="3977" y="433"/>
                  </a:cubicBezTo>
                  <a:lnTo>
                    <a:pt x="3977" y="454"/>
                  </a:lnTo>
                  <a:cubicBezTo>
                    <a:pt x="3943" y="498"/>
                    <a:pt x="3909" y="515"/>
                    <a:pt x="3859" y="515"/>
                  </a:cubicBezTo>
                  <a:cubicBezTo>
                    <a:pt x="3770" y="515"/>
                    <a:pt x="3705" y="453"/>
                    <a:pt x="3705" y="367"/>
                  </a:cubicBezTo>
                  <a:cubicBezTo>
                    <a:pt x="3705" y="280"/>
                    <a:pt x="3768" y="212"/>
                    <a:pt x="3849" y="212"/>
                  </a:cubicBezTo>
                  <a:cubicBezTo>
                    <a:pt x="3915" y="212"/>
                    <a:pt x="3977" y="266"/>
                    <a:pt x="3973" y="332"/>
                  </a:cubicBezTo>
                  <a:lnTo>
                    <a:pt x="3762" y="332"/>
                  </a:lnTo>
                  <a:lnTo>
                    <a:pt x="3762" y="332"/>
                  </a:lnTo>
                  <a:close/>
                  <a:moveTo>
                    <a:pt x="3640" y="444"/>
                  </a:moveTo>
                  <a:lnTo>
                    <a:pt x="3640" y="444"/>
                  </a:lnTo>
                  <a:cubicBezTo>
                    <a:pt x="3640" y="482"/>
                    <a:pt x="3648" y="493"/>
                    <a:pt x="3688" y="493"/>
                  </a:cubicBezTo>
                  <a:lnTo>
                    <a:pt x="3688" y="507"/>
                  </a:lnTo>
                  <a:lnTo>
                    <a:pt x="3536" y="507"/>
                  </a:lnTo>
                  <a:lnTo>
                    <a:pt x="3536" y="493"/>
                  </a:lnTo>
                  <a:cubicBezTo>
                    <a:pt x="3574" y="493"/>
                    <a:pt x="3585" y="484"/>
                    <a:pt x="3585" y="457"/>
                  </a:cubicBezTo>
                  <a:lnTo>
                    <a:pt x="3585" y="308"/>
                  </a:lnTo>
                  <a:cubicBezTo>
                    <a:pt x="3585" y="262"/>
                    <a:pt x="3552" y="242"/>
                    <a:pt x="3521" y="242"/>
                  </a:cubicBezTo>
                  <a:cubicBezTo>
                    <a:pt x="3493" y="242"/>
                    <a:pt x="3468" y="260"/>
                    <a:pt x="3439" y="298"/>
                  </a:cubicBezTo>
                  <a:lnTo>
                    <a:pt x="3439" y="438"/>
                  </a:lnTo>
                  <a:cubicBezTo>
                    <a:pt x="3439" y="482"/>
                    <a:pt x="3445" y="493"/>
                    <a:pt x="3488" y="493"/>
                  </a:cubicBezTo>
                  <a:lnTo>
                    <a:pt x="3488" y="507"/>
                  </a:lnTo>
                  <a:lnTo>
                    <a:pt x="3337" y="507"/>
                  </a:lnTo>
                  <a:lnTo>
                    <a:pt x="3337" y="493"/>
                  </a:lnTo>
                  <a:cubicBezTo>
                    <a:pt x="3375" y="493"/>
                    <a:pt x="3385" y="490"/>
                    <a:pt x="3385" y="438"/>
                  </a:cubicBezTo>
                  <a:lnTo>
                    <a:pt x="3385" y="277"/>
                  </a:lnTo>
                  <a:cubicBezTo>
                    <a:pt x="3385" y="242"/>
                    <a:pt x="3376" y="235"/>
                    <a:pt x="3337" y="235"/>
                  </a:cubicBezTo>
                  <a:lnTo>
                    <a:pt x="3337" y="221"/>
                  </a:lnTo>
                  <a:lnTo>
                    <a:pt x="3426" y="212"/>
                  </a:lnTo>
                  <a:lnTo>
                    <a:pt x="3439" y="212"/>
                  </a:lnTo>
                  <a:lnTo>
                    <a:pt x="3439" y="270"/>
                  </a:lnTo>
                  <a:cubicBezTo>
                    <a:pt x="3473" y="231"/>
                    <a:pt x="3507" y="212"/>
                    <a:pt x="3543" y="212"/>
                  </a:cubicBezTo>
                  <a:cubicBezTo>
                    <a:pt x="3591" y="212"/>
                    <a:pt x="3640" y="246"/>
                    <a:pt x="3640" y="315"/>
                  </a:cubicBezTo>
                  <a:lnTo>
                    <a:pt x="3640" y="444"/>
                  </a:lnTo>
                  <a:lnTo>
                    <a:pt x="3640" y="444"/>
                  </a:lnTo>
                  <a:close/>
                  <a:moveTo>
                    <a:pt x="3280" y="99"/>
                  </a:moveTo>
                  <a:lnTo>
                    <a:pt x="3280" y="99"/>
                  </a:lnTo>
                  <a:cubicBezTo>
                    <a:pt x="3280" y="119"/>
                    <a:pt x="3265" y="135"/>
                    <a:pt x="3245" y="135"/>
                  </a:cubicBezTo>
                  <a:cubicBezTo>
                    <a:pt x="3226" y="135"/>
                    <a:pt x="3210" y="119"/>
                    <a:pt x="3210" y="99"/>
                  </a:cubicBezTo>
                  <a:cubicBezTo>
                    <a:pt x="3210" y="80"/>
                    <a:pt x="3226" y="65"/>
                    <a:pt x="3245" y="65"/>
                  </a:cubicBezTo>
                  <a:cubicBezTo>
                    <a:pt x="3265" y="65"/>
                    <a:pt x="3280" y="80"/>
                    <a:pt x="3280" y="99"/>
                  </a:cubicBezTo>
                  <a:lnTo>
                    <a:pt x="3280" y="99"/>
                  </a:lnTo>
                  <a:close/>
                  <a:moveTo>
                    <a:pt x="3272" y="453"/>
                  </a:moveTo>
                  <a:lnTo>
                    <a:pt x="3272" y="453"/>
                  </a:lnTo>
                  <a:cubicBezTo>
                    <a:pt x="3272" y="482"/>
                    <a:pt x="3279" y="493"/>
                    <a:pt x="3320" y="493"/>
                  </a:cubicBezTo>
                  <a:lnTo>
                    <a:pt x="3320" y="507"/>
                  </a:lnTo>
                  <a:lnTo>
                    <a:pt x="3163" y="507"/>
                  </a:lnTo>
                  <a:lnTo>
                    <a:pt x="3163" y="493"/>
                  </a:lnTo>
                  <a:cubicBezTo>
                    <a:pt x="3207" y="493"/>
                    <a:pt x="3217" y="487"/>
                    <a:pt x="3217" y="453"/>
                  </a:cubicBezTo>
                  <a:lnTo>
                    <a:pt x="3217" y="278"/>
                  </a:lnTo>
                  <a:cubicBezTo>
                    <a:pt x="3217" y="238"/>
                    <a:pt x="3205" y="235"/>
                    <a:pt x="3163" y="235"/>
                  </a:cubicBezTo>
                  <a:lnTo>
                    <a:pt x="3163" y="221"/>
                  </a:lnTo>
                  <a:lnTo>
                    <a:pt x="3258" y="212"/>
                  </a:lnTo>
                  <a:lnTo>
                    <a:pt x="3272" y="212"/>
                  </a:lnTo>
                  <a:lnTo>
                    <a:pt x="3272" y="453"/>
                  </a:lnTo>
                  <a:lnTo>
                    <a:pt x="3272" y="453"/>
                  </a:lnTo>
                  <a:close/>
                  <a:moveTo>
                    <a:pt x="2812" y="99"/>
                  </a:moveTo>
                  <a:lnTo>
                    <a:pt x="2812" y="99"/>
                  </a:lnTo>
                  <a:cubicBezTo>
                    <a:pt x="2812" y="119"/>
                    <a:pt x="2797" y="135"/>
                    <a:pt x="2778" y="135"/>
                  </a:cubicBezTo>
                  <a:cubicBezTo>
                    <a:pt x="2758" y="135"/>
                    <a:pt x="2742" y="119"/>
                    <a:pt x="2742" y="99"/>
                  </a:cubicBezTo>
                  <a:cubicBezTo>
                    <a:pt x="2742" y="80"/>
                    <a:pt x="2758" y="65"/>
                    <a:pt x="2778" y="65"/>
                  </a:cubicBezTo>
                  <a:cubicBezTo>
                    <a:pt x="2797" y="65"/>
                    <a:pt x="2812" y="80"/>
                    <a:pt x="2812" y="99"/>
                  </a:cubicBezTo>
                  <a:lnTo>
                    <a:pt x="2812" y="99"/>
                  </a:lnTo>
                  <a:close/>
                  <a:moveTo>
                    <a:pt x="2804" y="453"/>
                  </a:moveTo>
                  <a:lnTo>
                    <a:pt x="2804" y="453"/>
                  </a:lnTo>
                  <a:cubicBezTo>
                    <a:pt x="2804" y="482"/>
                    <a:pt x="2811" y="493"/>
                    <a:pt x="2852" y="493"/>
                  </a:cubicBezTo>
                  <a:lnTo>
                    <a:pt x="2852" y="507"/>
                  </a:lnTo>
                  <a:lnTo>
                    <a:pt x="2695" y="507"/>
                  </a:lnTo>
                  <a:lnTo>
                    <a:pt x="2695" y="493"/>
                  </a:lnTo>
                  <a:cubicBezTo>
                    <a:pt x="2739" y="493"/>
                    <a:pt x="2749" y="487"/>
                    <a:pt x="2749" y="453"/>
                  </a:cubicBezTo>
                  <a:lnTo>
                    <a:pt x="2749" y="278"/>
                  </a:lnTo>
                  <a:cubicBezTo>
                    <a:pt x="2749" y="238"/>
                    <a:pt x="2737" y="235"/>
                    <a:pt x="2695" y="235"/>
                  </a:cubicBezTo>
                  <a:lnTo>
                    <a:pt x="2695" y="221"/>
                  </a:lnTo>
                  <a:lnTo>
                    <a:pt x="2790" y="212"/>
                  </a:lnTo>
                  <a:lnTo>
                    <a:pt x="2804" y="212"/>
                  </a:lnTo>
                  <a:lnTo>
                    <a:pt x="2804" y="453"/>
                  </a:lnTo>
                  <a:lnTo>
                    <a:pt x="2804" y="453"/>
                  </a:lnTo>
                  <a:close/>
                  <a:moveTo>
                    <a:pt x="2566" y="278"/>
                  </a:moveTo>
                  <a:lnTo>
                    <a:pt x="2566" y="278"/>
                  </a:lnTo>
                  <a:cubicBezTo>
                    <a:pt x="2543" y="247"/>
                    <a:pt x="2512" y="229"/>
                    <a:pt x="2483" y="229"/>
                  </a:cubicBezTo>
                  <a:cubicBezTo>
                    <a:pt x="2431" y="229"/>
                    <a:pt x="2395" y="276"/>
                    <a:pt x="2395" y="346"/>
                  </a:cubicBezTo>
                  <a:cubicBezTo>
                    <a:pt x="2395" y="414"/>
                    <a:pt x="2427" y="494"/>
                    <a:pt x="2521" y="494"/>
                  </a:cubicBezTo>
                  <a:cubicBezTo>
                    <a:pt x="2553" y="494"/>
                    <a:pt x="2566" y="481"/>
                    <a:pt x="2566" y="450"/>
                  </a:cubicBezTo>
                  <a:lnTo>
                    <a:pt x="2566" y="278"/>
                  </a:lnTo>
                  <a:lnTo>
                    <a:pt x="2566" y="278"/>
                  </a:lnTo>
                  <a:close/>
                  <a:moveTo>
                    <a:pt x="2621" y="451"/>
                  </a:moveTo>
                  <a:lnTo>
                    <a:pt x="2621" y="451"/>
                  </a:lnTo>
                  <a:cubicBezTo>
                    <a:pt x="2621" y="482"/>
                    <a:pt x="2632" y="493"/>
                    <a:pt x="2669" y="493"/>
                  </a:cubicBezTo>
                  <a:lnTo>
                    <a:pt x="2669" y="507"/>
                  </a:lnTo>
                  <a:lnTo>
                    <a:pt x="2502" y="507"/>
                  </a:lnTo>
                  <a:cubicBezTo>
                    <a:pt x="2381" y="507"/>
                    <a:pt x="2336" y="425"/>
                    <a:pt x="2336" y="358"/>
                  </a:cubicBezTo>
                  <a:cubicBezTo>
                    <a:pt x="2336" y="277"/>
                    <a:pt x="2395" y="212"/>
                    <a:pt x="2470" y="212"/>
                  </a:cubicBezTo>
                  <a:cubicBezTo>
                    <a:pt x="2500" y="212"/>
                    <a:pt x="2530" y="223"/>
                    <a:pt x="2566" y="247"/>
                  </a:cubicBezTo>
                  <a:lnTo>
                    <a:pt x="2566" y="72"/>
                  </a:lnTo>
                  <a:cubicBezTo>
                    <a:pt x="2566" y="31"/>
                    <a:pt x="2556" y="23"/>
                    <a:pt x="2528" y="23"/>
                  </a:cubicBezTo>
                  <a:lnTo>
                    <a:pt x="2512" y="23"/>
                  </a:lnTo>
                  <a:lnTo>
                    <a:pt x="2512" y="9"/>
                  </a:lnTo>
                  <a:lnTo>
                    <a:pt x="2607" y="0"/>
                  </a:lnTo>
                  <a:lnTo>
                    <a:pt x="2621" y="0"/>
                  </a:lnTo>
                  <a:lnTo>
                    <a:pt x="2621" y="451"/>
                  </a:lnTo>
                  <a:lnTo>
                    <a:pt x="2621" y="451"/>
                  </a:lnTo>
                  <a:close/>
                  <a:moveTo>
                    <a:pt x="2236" y="318"/>
                  </a:moveTo>
                  <a:lnTo>
                    <a:pt x="2236" y="318"/>
                  </a:lnTo>
                  <a:cubicBezTo>
                    <a:pt x="2239" y="255"/>
                    <a:pt x="2196" y="229"/>
                    <a:pt x="2159" y="229"/>
                  </a:cubicBezTo>
                  <a:cubicBezTo>
                    <a:pt x="2112" y="229"/>
                    <a:pt x="2083" y="265"/>
                    <a:pt x="2080" y="318"/>
                  </a:cubicBezTo>
                  <a:lnTo>
                    <a:pt x="2236" y="318"/>
                  </a:lnTo>
                  <a:lnTo>
                    <a:pt x="2236" y="318"/>
                  </a:lnTo>
                  <a:close/>
                  <a:moveTo>
                    <a:pt x="2080" y="332"/>
                  </a:moveTo>
                  <a:lnTo>
                    <a:pt x="2080" y="332"/>
                  </a:lnTo>
                  <a:cubicBezTo>
                    <a:pt x="2079" y="461"/>
                    <a:pt x="2155" y="493"/>
                    <a:pt x="2194" y="493"/>
                  </a:cubicBezTo>
                  <a:cubicBezTo>
                    <a:pt x="2234" y="493"/>
                    <a:pt x="2254" y="479"/>
                    <a:pt x="2295" y="433"/>
                  </a:cubicBezTo>
                  <a:lnTo>
                    <a:pt x="2295" y="454"/>
                  </a:lnTo>
                  <a:cubicBezTo>
                    <a:pt x="2260" y="498"/>
                    <a:pt x="2227" y="515"/>
                    <a:pt x="2177" y="515"/>
                  </a:cubicBezTo>
                  <a:cubicBezTo>
                    <a:pt x="2088" y="515"/>
                    <a:pt x="2023" y="453"/>
                    <a:pt x="2023" y="367"/>
                  </a:cubicBezTo>
                  <a:cubicBezTo>
                    <a:pt x="2023" y="280"/>
                    <a:pt x="2086" y="212"/>
                    <a:pt x="2167" y="212"/>
                  </a:cubicBezTo>
                  <a:cubicBezTo>
                    <a:pt x="2233" y="212"/>
                    <a:pt x="2294" y="266"/>
                    <a:pt x="2290" y="332"/>
                  </a:cubicBezTo>
                  <a:lnTo>
                    <a:pt x="2080" y="332"/>
                  </a:lnTo>
                  <a:lnTo>
                    <a:pt x="2080" y="332"/>
                  </a:lnTo>
                  <a:close/>
                  <a:moveTo>
                    <a:pt x="1977" y="57"/>
                  </a:moveTo>
                  <a:lnTo>
                    <a:pt x="1977" y="57"/>
                  </a:lnTo>
                  <a:cubicBezTo>
                    <a:pt x="1937" y="58"/>
                    <a:pt x="1922" y="86"/>
                    <a:pt x="1925" y="129"/>
                  </a:cubicBezTo>
                  <a:lnTo>
                    <a:pt x="1949" y="414"/>
                  </a:lnTo>
                  <a:cubicBezTo>
                    <a:pt x="1954" y="471"/>
                    <a:pt x="1963" y="489"/>
                    <a:pt x="2006" y="493"/>
                  </a:cubicBezTo>
                  <a:lnTo>
                    <a:pt x="2006" y="507"/>
                  </a:lnTo>
                  <a:lnTo>
                    <a:pt x="1840" y="507"/>
                  </a:lnTo>
                  <a:lnTo>
                    <a:pt x="1840" y="493"/>
                  </a:lnTo>
                  <a:cubicBezTo>
                    <a:pt x="1878" y="486"/>
                    <a:pt x="1890" y="469"/>
                    <a:pt x="1887" y="423"/>
                  </a:cubicBezTo>
                  <a:lnTo>
                    <a:pt x="1865" y="124"/>
                  </a:lnTo>
                  <a:lnTo>
                    <a:pt x="1863" y="124"/>
                  </a:lnTo>
                  <a:lnTo>
                    <a:pt x="1705" y="507"/>
                  </a:lnTo>
                  <a:lnTo>
                    <a:pt x="1693" y="507"/>
                  </a:lnTo>
                  <a:lnTo>
                    <a:pt x="1537" y="124"/>
                  </a:lnTo>
                  <a:lnTo>
                    <a:pt x="1536" y="124"/>
                  </a:lnTo>
                  <a:lnTo>
                    <a:pt x="1510" y="410"/>
                  </a:lnTo>
                  <a:cubicBezTo>
                    <a:pt x="1506" y="456"/>
                    <a:pt x="1523" y="484"/>
                    <a:pt x="1570" y="493"/>
                  </a:cubicBezTo>
                  <a:lnTo>
                    <a:pt x="1570" y="507"/>
                  </a:lnTo>
                  <a:lnTo>
                    <a:pt x="1426" y="507"/>
                  </a:lnTo>
                  <a:lnTo>
                    <a:pt x="1426" y="493"/>
                  </a:lnTo>
                  <a:cubicBezTo>
                    <a:pt x="1473" y="486"/>
                    <a:pt x="1480" y="459"/>
                    <a:pt x="1485" y="408"/>
                  </a:cubicBezTo>
                  <a:lnTo>
                    <a:pt x="1513" y="90"/>
                  </a:lnTo>
                  <a:cubicBezTo>
                    <a:pt x="1495" y="70"/>
                    <a:pt x="1479" y="61"/>
                    <a:pt x="1453" y="57"/>
                  </a:cubicBezTo>
                  <a:lnTo>
                    <a:pt x="1453" y="44"/>
                  </a:lnTo>
                  <a:lnTo>
                    <a:pt x="1570" y="44"/>
                  </a:lnTo>
                  <a:lnTo>
                    <a:pt x="1718" y="408"/>
                  </a:lnTo>
                  <a:lnTo>
                    <a:pt x="1868" y="44"/>
                  </a:lnTo>
                  <a:lnTo>
                    <a:pt x="1977" y="44"/>
                  </a:lnTo>
                  <a:lnTo>
                    <a:pt x="1977" y="57"/>
                  </a:lnTo>
                  <a:lnTo>
                    <a:pt x="1977" y="57"/>
                  </a:lnTo>
                  <a:close/>
                  <a:moveTo>
                    <a:pt x="1294" y="444"/>
                  </a:moveTo>
                  <a:lnTo>
                    <a:pt x="1294" y="444"/>
                  </a:lnTo>
                  <a:cubicBezTo>
                    <a:pt x="1294" y="482"/>
                    <a:pt x="1302" y="493"/>
                    <a:pt x="1342" y="493"/>
                  </a:cubicBezTo>
                  <a:lnTo>
                    <a:pt x="1342" y="507"/>
                  </a:lnTo>
                  <a:lnTo>
                    <a:pt x="1190" y="507"/>
                  </a:lnTo>
                  <a:lnTo>
                    <a:pt x="1190" y="493"/>
                  </a:lnTo>
                  <a:cubicBezTo>
                    <a:pt x="1228" y="493"/>
                    <a:pt x="1239" y="484"/>
                    <a:pt x="1239" y="457"/>
                  </a:cubicBezTo>
                  <a:lnTo>
                    <a:pt x="1239" y="308"/>
                  </a:lnTo>
                  <a:cubicBezTo>
                    <a:pt x="1239" y="262"/>
                    <a:pt x="1206" y="242"/>
                    <a:pt x="1175" y="242"/>
                  </a:cubicBezTo>
                  <a:cubicBezTo>
                    <a:pt x="1147" y="242"/>
                    <a:pt x="1122" y="260"/>
                    <a:pt x="1093" y="298"/>
                  </a:cubicBezTo>
                  <a:lnTo>
                    <a:pt x="1093" y="438"/>
                  </a:lnTo>
                  <a:cubicBezTo>
                    <a:pt x="1093" y="482"/>
                    <a:pt x="1099" y="493"/>
                    <a:pt x="1142" y="493"/>
                  </a:cubicBezTo>
                  <a:lnTo>
                    <a:pt x="1142" y="507"/>
                  </a:lnTo>
                  <a:lnTo>
                    <a:pt x="991" y="507"/>
                  </a:lnTo>
                  <a:lnTo>
                    <a:pt x="991" y="493"/>
                  </a:lnTo>
                  <a:cubicBezTo>
                    <a:pt x="1029" y="493"/>
                    <a:pt x="1039" y="490"/>
                    <a:pt x="1039" y="438"/>
                  </a:cubicBezTo>
                  <a:lnTo>
                    <a:pt x="1039" y="277"/>
                  </a:lnTo>
                  <a:cubicBezTo>
                    <a:pt x="1039" y="242"/>
                    <a:pt x="1030" y="235"/>
                    <a:pt x="991" y="235"/>
                  </a:cubicBezTo>
                  <a:lnTo>
                    <a:pt x="991" y="221"/>
                  </a:lnTo>
                  <a:lnTo>
                    <a:pt x="1080" y="212"/>
                  </a:lnTo>
                  <a:lnTo>
                    <a:pt x="1093" y="212"/>
                  </a:lnTo>
                  <a:lnTo>
                    <a:pt x="1093" y="270"/>
                  </a:lnTo>
                  <a:cubicBezTo>
                    <a:pt x="1127" y="231"/>
                    <a:pt x="1161" y="212"/>
                    <a:pt x="1197" y="212"/>
                  </a:cubicBezTo>
                  <a:cubicBezTo>
                    <a:pt x="1245" y="212"/>
                    <a:pt x="1294" y="246"/>
                    <a:pt x="1294" y="315"/>
                  </a:cubicBezTo>
                  <a:lnTo>
                    <a:pt x="1294" y="444"/>
                  </a:lnTo>
                  <a:lnTo>
                    <a:pt x="1294" y="444"/>
                  </a:lnTo>
                  <a:close/>
                  <a:moveTo>
                    <a:pt x="930" y="444"/>
                  </a:moveTo>
                  <a:lnTo>
                    <a:pt x="930" y="444"/>
                  </a:lnTo>
                  <a:cubicBezTo>
                    <a:pt x="930" y="482"/>
                    <a:pt x="938" y="493"/>
                    <a:pt x="978" y="493"/>
                  </a:cubicBezTo>
                  <a:lnTo>
                    <a:pt x="978" y="507"/>
                  </a:lnTo>
                  <a:lnTo>
                    <a:pt x="826" y="507"/>
                  </a:lnTo>
                  <a:lnTo>
                    <a:pt x="826" y="493"/>
                  </a:lnTo>
                  <a:cubicBezTo>
                    <a:pt x="864" y="493"/>
                    <a:pt x="875" y="484"/>
                    <a:pt x="875" y="457"/>
                  </a:cubicBezTo>
                  <a:lnTo>
                    <a:pt x="875" y="308"/>
                  </a:lnTo>
                  <a:cubicBezTo>
                    <a:pt x="875" y="262"/>
                    <a:pt x="842" y="242"/>
                    <a:pt x="811" y="242"/>
                  </a:cubicBezTo>
                  <a:cubicBezTo>
                    <a:pt x="783" y="242"/>
                    <a:pt x="758" y="260"/>
                    <a:pt x="730" y="298"/>
                  </a:cubicBezTo>
                  <a:lnTo>
                    <a:pt x="730" y="438"/>
                  </a:lnTo>
                  <a:cubicBezTo>
                    <a:pt x="730" y="482"/>
                    <a:pt x="735" y="493"/>
                    <a:pt x="778" y="493"/>
                  </a:cubicBezTo>
                  <a:lnTo>
                    <a:pt x="778" y="507"/>
                  </a:lnTo>
                  <a:lnTo>
                    <a:pt x="627" y="507"/>
                  </a:lnTo>
                  <a:lnTo>
                    <a:pt x="627" y="493"/>
                  </a:lnTo>
                  <a:cubicBezTo>
                    <a:pt x="665" y="493"/>
                    <a:pt x="675" y="490"/>
                    <a:pt x="675" y="438"/>
                  </a:cubicBezTo>
                  <a:lnTo>
                    <a:pt x="675" y="277"/>
                  </a:lnTo>
                  <a:cubicBezTo>
                    <a:pt x="675" y="242"/>
                    <a:pt x="666" y="235"/>
                    <a:pt x="627" y="235"/>
                  </a:cubicBezTo>
                  <a:lnTo>
                    <a:pt x="627" y="221"/>
                  </a:lnTo>
                  <a:lnTo>
                    <a:pt x="716" y="212"/>
                  </a:lnTo>
                  <a:lnTo>
                    <a:pt x="730" y="212"/>
                  </a:lnTo>
                  <a:lnTo>
                    <a:pt x="730" y="270"/>
                  </a:lnTo>
                  <a:cubicBezTo>
                    <a:pt x="763" y="231"/>
                    <a:pt x="797" y="212"/>
                    <a:pt x="833" y="212"/>
                  </a:cubicBezTo>
                  <a:cubicBezTo>
                    <a:pt x="881" y="212"/>
                    <a:pt x="930" y="246"/>
                    <a:pt x="930" y="315"/>
                  </a:cubicBezTo>
                  <a:lnTo>
                    <a:pt x="930" y="444"/>
                  </a:lnTo>
                  <a:lnTo>
                    <a:pt x="930" y="444"/>
                  </a:lnTo>
                  <a:close/>
                  <a:moveTo>
                    <a:pt x="552" y="318"/>
                  </a:moveTo>
                  <a:lnTo>
                    <a:pt x="552" y="318"/>
                  </a:lnTo>
                  <a:cubicBezTo>
                    <a:pt x="555" y="255"/>
                    <a:pt x="512" y="229"/>
                    <a:pt x="475" y="229"/>
                  </a:cubicBezTo>
                  <a:cubicBezTo>
                    <a:pt x="428" y="229"/>
                    <a:pt x="399" y="265"/>
                    <a:pt x="396" y="318"/>
                  </a:cubicBezTo>
                  <a:lnTo>
                    <a:pt x="552" y="318"/>
                  </a:lnTo>
                  <a:lnTo>
                    <a:pt x="552" y="318"/>
                  </a:lnTo>
                  <a:close/>
                  <a:moveTo>
                    <a:pt x="396" y="332"/>
                  </a:moveTo>
                  <a:lnTo>
                    <a:pt x="396" y="332"/>
                  </a:lnTo>
                  <a:cubicBezTo>
                    <a:pt x="395" y="461"/>
                    <a:pt x="471" y="493"/>
                    <a:pt x="510" y="493"/>
                  </a:cubicBezTo>
                  <a:cubicBezTo>
                    <a:pt x="550" y="493"/>
                    <a:pt x="570" y="479"/>
                    <a:pt x="611" y="433"/>
                  </a:cubicBezTo>
                  <a:lnTo>
                    <a:pt x="611" y="454"/>
                  </a:lnTo>
                  <a:cubicBezTo>
                    <a:pt x="576" y="498"/>
                    <a:pt x="543" y="515"/>
                    <a:pt x="493" y="515"/>
                  </a:cubicBezTo>
                  <a:cubicBezTo>
                    <a:pt x="403" y="515"/>
                    <a:pt x="339" y="453"/>
                    <a:pt x="339" y="367"/>
                  </a:cubicBezTo>
                  <a:cubicBezTo>
                    <a:pt x="339" y="280"/>
                    <a:pt x="402" y="212"/>
                    <a:pt x="483" y="212"/>
                  </a:cubicBezTo>
                  <a:cubicBezTo>
                    <a:pt x="549" y="212"/>
                    <a:pt x="610" y="266"/>
                    <a:pt x="606" y="332"/>
                  </a:cubicBezTo>
                  <a:lnTo>
                    <a:pt x="396" y="332"/>
                  </a:lnTo>
                  <a:lnTo>
                    <a:pt x="396" y="332"/>
                  </a:lnTo>
                  <a:close/>
                  <a:moveTo>
                    <a:pt x="114" y="269"/>
                  </a:moveTo>
                  <a:lnTo>
                    <a:pt x="114" y="269"/>
                  </a:lnTo>
                  <a:cubicBezTo>
                    <a:pt x="135" y="276"/>
                    <a:pt x="147" y="277"/>
                    <a:pt x="172" y="277"/>
                  </a:cubicBezTo>
                  <a:cubicBezTo>
                    <a:pt x="240" y="277"/>
                    <a:pt x="284" y="240"/>
                    <a:pt x="284" y="177"/>
                  </a:cubicBezTo>
                  <a:cubicBezTo>
                    <a:pt x="284" y="128"/>
                    <a:pt x="257" y="61"/>
                    <a:pt x="172" y="61"/>
                  </a:cubicBezTo>
                  <a:lnTo>
                    <a:pt x="114" y="61"/>
                  </a:lnTo>
                  <a:lnTo>
                    <a:pt x="114" y="269"/>
                  </a:lnTo>
                  <a:lnTo>
                    <a:pt x="114" y="269"/>
                  </a:lnTo>
                  <a:close/>
                  <a:moveTo>
                    <a:pt x="114" y="419"/>
                  </a:moveTo>
                  <a:lnTo>
                    <a:pt x="114" y="419"/>
                  </a:lnTo>
                  <a:cubicBezTo>
                    <a:pt x="114" y="477"/>
                    <a:pt x="128" y="493"/>
                    <a:pt x="167" y="493"/>
                  </a:cubicBezTo>
                  <a:lnTo>
                    <a:pt x="167" y="507"/>
                  </a:lnTo>
                  <a:lnTo>
                    <a:pt x="0" y="507"/>
                  </a:lnTo>
                  <a:lnTo>
                    <a:pt x="0" y="493"/>
                  </a:lnTo>
                  <a:cubicBezTo>
                    <a:pt x="33" y="493"/>
                    <a:pt x="53" y="482"/>
                    <a:pt x="53" y="421"/>
                  </a:cubicBezTo>
                  <a:lnTo>
                    <a:pt x="53" y="131"/>
                  </a:lnTo>
                  <a:cubicBezTo>
                    <a:pt x="53" y="74"/>
                    <a:pt x="39" y="57"/>
                    <a:pt x="0" y="57"/>
                  </a:cubicBezTo>
                  <a:lnTo>
                    <a:pt x="0" y="44"/>
                  </a:lnTo>
                  <a:lnTo>
                    <a:pt x="169" y="44"/>
                  </a:lnTo>
                  <a:cubicBezTo>
                    <a:pt x="297" y="44"/>
                    <a:pt x="349" y="111"/>
                    <a:pt x="349" y="175"/>
                  </a:cubicBezTo>
                  <a:cubicBezTo>
                    <a:pt x="349" y="252"/>
                    <a:pt x="290" y="295"/>
                    <a:pt x="185" y="295"/>
                  </a:cubicBezTo>
                  <a:cubicBezTo>
                    <a:pt x="165" y="295"/>
                    <a:pt x="148" y="294"/>
                    <a:pt x="114" y="290"/>
                  </a:cubicBezTo>
                  <a:lnTo>
                    <a:pt x="114" y="419"/>
                  </a:lnTo>
                  <a:lnTo>
                    <a:pt x="114" y="419"/>
                  </a:lnTo>
                  <a:close/>
                  <a:moveTo>
                    <a:pt x="3135" y="313"/>
                  </a:moveTo>
                  <a:lnTo>
                    <a:pt x="3135" y="313"/>
                  </a:lnTo>
                  <a:lnTo>
                    <a:pt x="3121" y="313"/>
                  </a:lnTo>
                  <a:cubicBezTo>
                    <a:pt x="3109" y="262"/>
                    <a:pt x="3073" y="229"/>
                    <a:pt x="3025" y="229"/>
                  </a:cubicBezTo>
                  <a:cubicBezTo>
                    <a:pt x="2968" y="229"/>
                    <a:pt x="2929" y="277"/>
                    <a:pt x="2929" y="347"/>
                  </a:cubicBezTo>
                  <a:cubicBezTo>
                    <a:pt x="2929" y="426"/>
                    <a:pt x="2978" y="491"/>
                    <a:pt x="3036" y="491"/>
                  </a:cubicBezTo>
                  <a:cubicBezTo>
                    <a:pt x="3071" y="491"/>
                    <a:pt x="3113" y="473"/>
                    <a:pt x="3143" y="431"/>
                  </a:cubicBezTo>
                  <a:lnTo>
                    <a:pt x="3143" y="452"/>
                  </a:lnTo>
                  <a:cubicBezTo>
                    <a:pt x="3112" y="494"/>
                    <a:pt x="3069" y="515"/>
                    <a:pt x="3017" y="515"/>
                  </a:cubicBezTo>
                  <a:cubicBezTo>
                    <a:pt x="2932" y="515"/>
                    <a:pt x="2873" y="456"/>
                    <a:pt x="2873" y="371"/>
                  </a:cubicBezTo>
                  <a:cubicBezTo>
                    <a:pt x="2873" y="283"/>
                    <a:pt x="2939" y="212"/>
                    <a:pt x="3021" y="212"/>
                  </a:cubicBezTo>
                  <a:cubicBezTo>
                    <a:pt x="3064" y="212"/>
                    <a:pt x="3087" y="229"/>
                    <a:pt x="3102" y="229"/>
                  </a:cubicBezTo>
                  <a:cubicBezTo>
                    <a:pt x="3109" y="229"/>
                    <a:pt x="3116" y="223"/>
                    <a:pt x="3121" y="212"/>
                  </a:cubicBezTo>
                  <a:lnTo>
                    <a:pt x="3135" y="212"/>
                  </a:lnTo>
                  <a:lnTo>
                    <a:pt x="3135" y="31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2413618739"/>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7"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losing C">
    <p:bg>
      <p:bgPr>
        <a:gradFill>
          <a:gsLst>
            <a:gs pos="87000">
              <a:srgbClr val="1F538F"/>
            </a:gs>
            <a:gs pos="52000">
              <a:schemeClr val="accent1"/>
            </a:gs>
            <a:gs pos="100000">
              <a:schemeClr val="accent3"/>
            </a:gs>
          </a:gsLst>
          <a:lin ang="8100000" scaled="1"/>
        </a:gradFill>
        <a:effectLst/>
      </p:bgPr>
    </p:bg>
    <p:spTree>
      <p:nvGrpSpPr>
        <p:cNvPr id="1" name=""/>
        <p:cNvGrpSpPr/>
        <p:nvPr/>
      </p:nvGrpSpPr>
      <p:grpSpPr>
        <a:xfrm>
          <a:off x="0" y="0"/>
          <a:ext cx="0" cy="0"/>
          <a:chOff x="0" y="0"/>
          <a:chExt cx="0" cy="0"/>
        </a:xfrm>
      </p:grpSpPr>
      <p:sp>
        <p:nvSpPr>
          <p:cNvPr id="13" name="Guides" hidden="1">
            <a:extLst>
              <a:ext uri="{FF2B5EF4-FFF2-40B4-BE49-F238E27FC236}">
                <a16:creationId xmlns:a16="http://schemas.microsoft.com/office/drawing/2014/main" id="{768174D0-A75B-3CA3-FFC4-1ED1D5AE03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grpSp>
        <p:nvGrpSpPr>
          <p:cNvPr id="8" name="Group 7">
            <a:extLst>
              <a:ext uri="{FF2B5EF4-FFF2-40B4-BE49-F238E27FC236}">
                <a16:creationId xmlns:a16="http://schemas.microsoft.com/office/drawing/2014/main" id="{E713D132-8C61-C600-AFB3-F62335C60208}"/>
              </a:ext>
            </a:extLst>
          </p:cNvPr>
          <p:cNvGrpSpPr/>
          <p:nvPr userDrawn="1"/>
        </p:nvGrpSpPr>
        <p:grpSpPr>
          <a:xfrm>
            <a:off x="4724397" y="3211027"/>
            <a:ext cx="2743202" cy="435946"/>
            <a:chOff x="4724397" y="3211027"/>
            <a:chExt cx="2743202" cy="435946"/>
          </a:xfrm>
        </p:grpSpPr>
        <p:pic>
          <p:nvPicPr>
            <p:cNvPr id="9" name="Picture 8">
              <a:extLst>
                <a:ext uri="{FF2B5EF4-FFF2-40B4-BE49-F238E27FC236}">
                  <a16:creationId xmlns:a16="http://schemas.microsoft.com/office/drawing/2014/main" id="{5FF09B02-6C86-BF07-BC42-4DA86C0C91C0}"/>
                </a:ext>
              </a:extLst>
            </p:cNvPr>
            <p:cNvPicPr>
              <a:picLocks noChangeAspect="1"/>
            </p:cNvPicPr>
            <p:nvPr/>
          </p:nvPicPr>
          <p:blipFill rotWithShape="1">
            <a:blip r:embed="rId3">
              <a:extLst>
                <a:ext uri="{28A0092B-C50C-407E-A947-70E740481C1C}">
                  <a14:useLocalDpi xmlns:a14="http://schemas.microsoft.com/office/drawing/2010/main" val="0"/>
                </a:ext>
              </a:extLst>
            </a:blip>
            <a:srcRect r="86053"/>
            <a:stretch/>
          </p:blipFill>
          <p:spPr>
            <a:xfrm>
              <a:off x="4724397" y="3211027"/>
              <a:ext cx="381588" cy="435946"/>
            </a:xfrm>
            <a:prstGeom prst="rect">
              <a:avLst/>
            </a:prstGeom>
          </p:spPr>
        </p:pic>
        <p:sp>
          <p:nvSpPr>
            <p:cNvPr id="10" name="Freeform 33">
              <a:extLst>
                <a:ext uri="{FF2B5EF4-FFF2-40B4-BE49-F238E27FC236}">
                  <a16:creationId xmlns:a16="http://schemas.microsoft.com/office/drawing/2014/main" id="{C106549B-7A55-FB9D-40AE-058D5282DBEE}"/>
                </a:ext>
              </a:extLst>
            </p:cNvPr>
            <p:cNvSpPr>
              <a:spLocks noEditPoints="1"/>
            </p:cNvSpPr>
            <p:nvPr/>
          </p:nvSpPr>
          <p:spPr bwMode="white">
            <a:xfrm>
              <a:off x="5218111" y="3211027"/>
              <a:ext cx="2249488" cy="295275"/>
            </a:xfrm>
            <a:custGeom>
              <a:avLst/>
              <a:gdLst>
                <a:gd name="T0" fmla="*/ 3918 w 3977"/>
                <a:gd name="T1" fmla="*/ 318 h 515"/>
                <a:gd name="T2" fmla="*/ 3977 w 3977"/>
                <a:gd name="T3" fmla="*/ 433 h 515"/>
                <a:gd name="T4" fmla="*/ 3973 w 3977"/>
                <a:gd name="T5" fmla="*/ 332 h 515"/>
                <a:gd name="T6" fmla="*/ 3688 w 3977"/>
                <a:gd name="T7" fmla="*/ 493 h 515"/>
                <a:gd name="T8" fmla="*/ 3585 w 3977"/>
                <a:gd name="T9" fmla="*/ 308 h 515"/>
                <a:gd name="T10" fmla="*/ 3488 w 3977"/>
                <a:gd name="T11" fmla="*/ 507 h 515"/>
                <a:gd name="T12" fmla="*/ 3337 w 3977"/>
                <a:gd name="T13" fmla="*/ 235 h 515"/>
                <a:gd name="T14" fmla="*/ 3543 w 3977"/>
                <a:gd name="T15" fmla="*/ 212 h 515"/>
                <a:gd name="T16" fmla="*/ 3280 w 3977"/>
                <a:gd name="T17" fmla="*/ 99 h 515"/>
                <a:gd name="T18" fmla="*/ 3280 w 3977"/>
                <a:gd name="T19" fmla="*/ 99 h 515"/>
                <a:gd name="T20" fmla="*/ 3163 w 3977"/>
                <a:gd name="T21" fmla="*/ 507 h 515"/>
                <a:gd name="T22" fmla="*/ 3163 w 3977"/>
                <a:gd name="T23" fmla="*/ 221 h 515"/>
                <a:gd name="T24" fmla="*/ 2812 w 3977"/>
                <a:gd name="T25" fmla="*/ 99 h 515"/>
                <a:gd name="T26" fmla="*/ 2812 w 3977"/>
                <a:gd name="T27" fmla="*/ 99 h 515"/>
                <a:gd name="T28" fmla="*/ 2852 w 3977"/>
                <a:gd name="T29" fmla="*/ 507 h 515"/>
                <a:gd name="T30" fmla="*/ 2695 w 3977"/>
                <a:gd name="T31" fmla="*/ 235 h 515"/>
                <a:gd name="T32" fmla="*/ 2804 w 3977"/>
                <a:gd name="T33" fmla="*/ 453 h 515"/>
                <a:gd name="T34" fmla="*/ 2521 w 3977"/>
                <a:gd name="T35" fmla="*/ 494 h 515"/>
                <a:gd name="T36" fmla="*/ 2621 w 3977"/>
                <a:gd name="T37" fmla="*/ 451 h 515"/>
                <a:gd name="T38" fmla="*/ 2470 w 3977"/>
                <a:gd name="T39" fmla="*/ 212 h 515"/>
                <a:gd name="T40" fmla="*/ 2512 w 3977"/>
                <a:gd name="T41" fmla="*/ 9 h 515"/>
                <a:gd name="T42" fmla="*/ 2236 w 3977"/>
                <a:gd name="T43" fmla="*/ 318 h 515"/>
                <a:gd name="T44" fmla="*/ 2236 w 3977"/>
                <a:gd name="T45" fmla="*/ 318 h 515"/>
                <a:gd name="T46" fmla="*/ 2295 w 3977"/>
                <a:gd name="T47" fmla="*/ 454 h 515"/>
                <a:gd name="T48" fmla="*/ 2080 w 3977"/>
                <a:gd name="T49" fmla="*/ 332 h 515"/>
                <a:gd name="T50" fmla="*/ 1949 w 3977"/>
                <a:gd name="T51" fmla="*/ 414 h 515"/>
                <a:gd name="T52" fmla="*/ 1887 w 3977"/>
                <a:gd name="T53" fmla="*/ 423 h 515"/>
                <a:gd name="T54" fmla="*/ 1537 w 3977"/>
                <a:gd name="T55" fmla="*/ 124 h 515"/>
                <a:gd name="T56" fmla="*/ 1426 w 3977"/>
                <a:gd name="T57" fmla="*/ 507 h 515"/>
                <a:gd name="T58" fmla="*/ 1453 w 3977"/>
                <a:gd name="T59" fmla="*/ 44 h 515"/>
                <a:gd name="T60" fmla="*/ 1977 w 3977"/>
                <a:gd name="T61" fmla="*/ 57 h 515"/>
                <a:gd name="T62" fmla="*/ 1342 w 3977"/>
                <a:gd name="T63" fmla="*/ 507 h 515"/>
                <a:gd name="T64" fmla="*/ 1175 w 3977"/>
                <a:gd name="T65" fmla="*/ 242 h 515"/>
                <a:gd name="T66" fmla="*/ 991 w 3977"/>
                <a:gd name="T67" fmla="*/ 507 h 515"/>
                <a:gd name="T68" fmla="*/ 991 w 3977"/>
                <a:gd name="T69" fmla="*/ 221 h 515"/>
                <a:gd name="T70" fmla="*/ 1294 w 3977"/>
                <a:gd name="T71" fmla="*/ 315 h 515"/>
                <a:gd name="T72" fmla="*/ 978 w 3977"/>
                <a:gd name="T73" fmla="*/ 493 h 515"/>
                <a:gd name="T74" fmla="*/ 875 w 3977"/>
                <a:gd name="T75" fmla="*/ 308 h 515"/>
                <a:gd name="T76" fmla="*/ 778 w 3977"/>
                <a:gd name="T77" fmla="*/ 507 h 515"/>
                <a:gd name="T78" fmla="*/ 627 w 3977"/>
                <a:gd name="T79" fmla="*/ 235 h 515"/>
                <a:gd name="T80" fmla="*/ 833 w 3977"/>
                <a:gd name="T81" fmla="*/ 212 h 515"/>
                <a:gd name="T82" fmla="*/ 552 w 3977"/>
                <a:gd name="T83" fmla="*/ 318 h 515"/>
                <a:gd name="T84" fmla="*/ 396 w 3977"/>
                <a:gd name="T85" fmla="*/ 332 h 515"/>
                <a:gd name="T86" fmla="*/ 493 w 3977"/>
                <a:gd name="T87" fmla="*/ 515 h 515"/>
                <a:gd name="T88" fmla="*/ 396 w 3977"/>
                <a:gd name="T89" fmla="*/ 332 h 515"/>
                <a:gd name="T90" fmla="*/ 172 w 3977"/>
                <a:gd name="T91" fmla="*/ 61 h 515"/>
                <a:gd name="T92" fmla="*/ 114 w 3977"/>
                <a:gd name="T93" fmla="*/ 419 h 515"/>
                <a:gd name="T94" fmla="*/ 53 w 3977"/>
                <a:gd name="T95" fmla="*/ 421 h 515"/>
                <a:gd name="T96" fmla="*/ 349 w 3977"/>
                <a:gd name="T97" fmla="*/ 175 h 515"/>
                <a:gd name="T98" fmla="*/ 3135 w 3977"/>
                <a:gd name="T99" fmla="*/ 313 h 515"/>
                <a:gd name="T100" fmla="*/ 3036 w 3977"/>
                <a:gd name="T101" fmla="*/ 491 h 515"/>
                <a:gd name="T102" fmla="*/ 3021 w 3977"/>
                <a:gd name="T103" fmla="*/ 21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77" h="515">
                  <a:moveTo>
                    <a:pt x="3918" y="318"/>
                  </a:moveTo>
                  <a:lnTo>
                    <a:pt x="3918" y="318"/>
                  </a:lnTo>
                  <a:cubicBezTo>
                    <a:pt x="3921" y="255"/>
                    <a:pt x="3878" y="229"/>
                    <a:pt x="3842" y="229"/>
                  </a:cubicBezTo>
                  <a:cubicBezTo>
                    <a:pt x="3794" y="229"/>
                    <a:pt x="3766" y="265"/>
                    <a:pt x="3762" y="318"/>
                  </a:cubicBezTo>
                  <a:lnTo>
                    <a:pt x="3918" y="318"/>
                  </a:lnTo>
                  <a:lnTo>
                    <a:pt x="3918" y="318"/>
                  </a:lnTo>
                  <a:close/>
                  <a:moveTo>
                    <a:pt x="3762" y="332"/>
                  </a:moveTo>
                  <a:lnTo>
                    <a:pt x="3762" y="332"/>
                  </a:lnTo>
                  <a:cubicBezTo>
                    <a:pt x="3761" y="461"/>
                    <a:pt x="3838" y="493"/>
                    <a:pt x="3876" y="493"/>
                  </a:cubicBezTo>
                  <a:cubicBezTo>
                    <a:pt x="3916" y="493"/>
                    <a:pt x="3936" y="479"/>
                    <a:pt x="3977" y="433"/>
                  </a:cubicBezTo>
                  <a:lnTo>
                    <a:pt x="3977" y="454"/>
                  </a:lnTo>
                  <a:cubicBezTo>
                    <a:pt x="3943" y="498"/>
                    <a:pt x="3909" y="515"/>
                    <a:pt x="3859" y="515"/>
                  </a:cubicBezTo>
                  <a:cubicBezTo>
                    <a:pt x="3770" y="515"/>
                    <a:pt x="3705" y="453"/>
                    <a:pt x="3705" y="367"/>
                  </a:cubicBezTo>
                  <a:cubicBezTo>
                    <a:pt x="3705" y="280"/>
                    <a:pt x="3768" y="212"/>
                    <a:pt x="3849" y="212"/>
                  </a:cubicBezTo>
                  <a:cubicBezTo>
                    <a:pt x="3915" y="212"/>
                    <a:pt x="3977" y="266"/>
                    <a:pt x="3973" y="332"/>
                  </a:cubicBezTo>
                  <a:lnTo>
                    <a:pt x="3762" y="332"/>
                  </a:lnTo>
                  <a:lnTo>
                    <a:pt x="3762" y="332"/>
                  </a:lnTo>
                  <a:close/>
                  <a:moveTo>
                    <a:pt x="3640" y="444"/>
                  </a:moveTo>
                  <a:lnTo>
                    <a:pt x="3640" y="444"/>
                  </a:lnTo>
                  <a:cubicBezTo>
                    <a:pt x="3640" y="482"/>
                    <a:pt x="3648" y="493"/>
                    <a:pt x="3688" y="493"/>
                  </a:cubicBezTo>
                  <a:lnTo>
                    <a:pt x="3688" y="507"/>
                  </a:lnTo>
                  <a:lnTo>
                    <a:pt x="3536" y="507"/>
                  </a:lnTo>
                  <a:lnTo>
                    <a:pt x="3536" y="493"/>
                  </a:lnTo>
                  <a:cubicBezTo>
                    <a:pt x="3574" y="493"/>
                    <a:pt x="3585" y="484"/>
                    <a:pt x="3585" y="457"/>
                  </a:cubicBezTo>
                  <a:lnTo>
                    <a:pt x="3585" y="308"/>
                  </a:lnTo>
                  <a:cubicBezTo>
                    <a:pt x="3585" y="262"/>
                    <a:pt x="3552" y="242"/>
                    <a:pt x="3521" y="242"/>
                  </a:cubicBezTo>
                  <a:cubicBezTo>
                    <a:pt x="3493" y="242"/>
                    <a:pt x="3468" y="260"/>
                    <a:pt x="3439" y="298"/>
                  </a:cubicBezTo>
                  <a:lnTo>
                    <a:pt x="3439" y="438"/>
                  </a:lnTo>
                  <a:cubicBezTo>
                    <a:pt x="3439" y="482"/>
                    <a:pt x="3445" y="493"/>
                    <a:pt x="3488" y="493"/>
                  </a:cubicBezTo>
                  <a:lnTo>
                    <a:pt x="3488" y="507"/>
                  </a:lnTo>
                  <a:lnTo>
                    <a:pt x="3337" y="507"/>
                  </a:lnTo>
                  <a:lnTo>
                    <a:pt x="3337" y="493"/>
                  </a:lnTo>
                  <a:cubicBezTo>
                    <a:pt x="3375" y="493"/>
                    <a:pt x="3385" y="490"/>
                    <a:pt x="3385" y="438"/>
                  </a:cubicBezTo>
                  <a:lnTo>
                    <a:pt x="3385" y="277"/>
                  </a:lnTo>
                  <a:cubicBezTo>
                    <a:pt x="3385" y="242"/>
                    <a:pt x="3376" y="235"/>
                    <a:pt x="3337" y="235"/>
                  </a:cubicBezTo>
                  <a:lnTo>
                    <a:pt x="3337" y="221"/>
                  </a:lnTo>
                  <a:lnTo>
                    <a:pt x="3426" y="212"/>
                  </a:lnTo>
                  <a:lnTo>
                    <a:pt x="3439" y="212"/>
                  </a:lnTo>
                  <a:lnTo>
                    <a:pt x="3439" y="270"/>
                  </a:lnTo>
                  <a:cubicBezTo>
                    <a:pt x="3473" y="231"/>
                    <a:pt x="3507" y="212"/>
                    <a:pt x="3543" y="212"/>
                  </a:cubicBezTo>
                  <a:cubicBezTo>
                    <a:pt x="3591" y="212"/>
                    <a:pt x="3640" y="246"/>
                    <a:pt x="3640" y="315"/>
                  </a:cubicBezTo>
                  <a:lnTo>
                    <a:pt x="3640" y="444"/>
                  </a:lnTo>
                  <a:lnTo>
                    <a:pt x="3640" y="444"/>
                  </a:lnTo>
                  <a:close/>
                  <a:moveTo>
                    <a:pt x="3280" y="99"/>
                  </a:moveTo>
                  <a:lnTo>
                    <a:pt x="3280" y="99"/>
                  </a:lnTo>
                  <a:cubicBezTo>
                    <a:pt x="3280" y="119"/>
                    <a:pt x="3265" y="135"/>
                    <a:pt x="3245" y="135"/>
                  </a:cubicBezTo>
                  <a:cubicBezTo>
                    <a:pt x="3226" y="135"/>
                    <a:pt x="3210" y="119"/>
                    <a:pt x="3210" y="99"/>
                  </a:cubicBezTo>
                  <a:cubicBezTo>
                    <a:pt x="3210" y="80"/>
                    <a:pt x="3226" y="65"/>
                    <a:pt x="3245" y="65"/>
                  </a:cubicBezTo>
                  <a:cubicBezTo>
                    <a:pt x="3265" y="65"/>
                    <a:pt x="3280" y="80"/>
                    <a:pt x="3280" y="99"/>
                  </a:cubicBezTo>
                  <a:lnTo>
                    <a:pt x="3280" y="99"/>
                  </a:lnTo>
                  <a:close/>
                  <a:moveTo>
                    <a:pt x="3272" y="453"/>
                  </a:moveTo>
                  <a:lnTo>
                    <a:pt x="3272" y="453"/>
                  </a:lnTo>
                  <a:cubicBezTo>
                    <a:pt x="3272" y="482"/>
                    <a:pt x="3279" y="493"/>
                    <a:pt x="3320" y="493"/>
                  </a:cubicBezTo>
                  <a:lnTo>
                    <a:pt x="3320" y="507"/>
                  </a:lnTo>
                  <a:lnTo>
                    <a:pt x="3163" y="507"/>
                  </a:lnTo>
                  <a:lnTo>
                    <a:pt x="3163" y="493"/>
                  </a:lnTo>
                  <a:cubicBezTo>
                    <a:pt x="3207" y="493"/>
                    <a:pt x="3217" y="487"/>
                    <a:pt x="3217" y="453"/>
                  </a:cubicBezTo>
                  <a:lnTo>
                    <a:pt x="3217" y="278"/>
                  </a:lnTo>
                  <a:cubicBezTo>
                    <a:pt x="3217" y="238"/>
                    <a:pt x="3205" y="235"/>
                    <a:pt x="3163" y="235"/>
                  </a:cubicBezTo>
                  <a:lnTo>
                    <a:pt x="3163" y="221"/>
                  </a:lnTo>
                  <a:lnTo>
                    <a:pt x="3258" y="212"/>
                  </a:lnTo>
                  <a:lnTo>
                    <a:pt x="3272" y="212"/>
                  </a:lnTo>
                  <a:lnTo>
                    <a:pt x="3272" y="453"/>
                  </a:lnTo>
                  <a:lnTo>
                    <a:pt x="3272" y="453"/>
                  </a:lnTo>
                  <a:close/>
                  <a:moveTo>
                    <a:pt x="2812" y="99"/>
                  </a:moveTo>
                  <a:lnTo>
                    <a:pt x="2812" y="99"/>
                  </a:lnTo>
                  <a:cubicBezTo>
                    <a:pt x="2812" y="119"/>
                    <a:pt x="2797" y="135"/>
                    <a:pt x="2778" y="135"/>
                  </a:cubicBezTo>
                  <a:cubicBezTo>
                    <a:pt x="2758" y="135"/>
                    <a:pt x="2742" y="119"/>
                    <a:pt x="2742" y="99"/>
                  </a:cubicBezTo>
                  <a:cubicBezTo>
                    <a:pt x="2742" y="80"/>
                    <a:pt x="2758" y="65"/>
                    <a:pt x="2778" y="65"/>
                  </a:cubicBezTo>
                  <a:cubicBezTo>
                    <a:pt x="2797" y="65"/>
                    <a:pt x="2812" y="80"/>
                    <a:pt x="2812" y="99"/>
                  </a:cubicBezTo>
                  <a:lnTo>
                    <a:pt x="2812" y="99"/>
                  </a:lnTo>
                  <a:close/>
                  <a:moveTo>
                    <a:pt x="2804" y="453"/>
                  </a:moveTo>
                  <a:lnTo>
                    <a:pt x="2804" y="453"/>
                  </a:lnTo>
                  <a:cubicBezTo>
                    <a:pt x="2804" y="482"/>
                    <a:pt x="2811" y="493"/>
                    <a:pt x="2852" y="493"/>
                  </a:cubicBezTo>
                  <a:lnTo>
                    <a:pt x="2852" y="507"/>
                  </a:lnTo>
                  <a:lnTo>
                    <a:pt x="2695" y="507"/>
                  </a:lnTo>
                  <a:lnTo>
                    <a:pt x="2695" y="493"/>
                  </a:lnTo>
                  <a:cubicBezTo>
                    <a:pt x="2739" y="493"/>
                    <a:pt x="2749" y="487"/>
                    <a:pt x="2749" y="453"/>
                  </a:cubicBezTo>
                  <a:lnTo>
                    <a:pt x="2749" y="278"/>
                  </a:lnTo>
                  <a:cubicBezTo>
                    <a:pt x="2749" y="238"/>
                    <a:pt x="2737" y="235"/>
                    <a:pt x="2695" y="235"/>
                  </a:cubicBezTo>
                  <a:lnTo>
                    <a:pt x="2695" y="221"/>
                  </a:lnTo>
                  <a:lnTo>
                    <a:pt x="2790" y="212"/>
                  </a:lnTo>
                  <a:lnTo>
                    <a:pt x="2804" y="212"/>
                  </a:lnTo>
                  <a:lnTo>
                    <a:pt x="2804" y="453"/>
                  </a:lnTo>
                  <a:lnTo>
                    <a:pt x="2804" y="453"/>
                  </a:lnTo>
                  <a:close/>
                  <a:moveTo>
                    <a:pt x="2566" y="278"/>
                  </a:moveTo>
                  <a:lnTo>
                    <a:pt x="2566" y="278"/>
                  </a:lnTo>
                  <a:cubicBezTo>
                    <a:pt x="2543" y="247"/>
                    <a:pt x="2512" y="229"/>
                    <a:pt x="2483" y="229"/>
                  </a:cubicBezTo>
                  <a:cubicBezTo>
                    <a:pt x="2431" y="229"/>
                    <a:pt x="2395" y="276"/>
                    <a:pt x="2395" y="346"/>
                  </a:cubicBezTo>
                  <a:cubicBezTo>
                    <a:pt x="2395" y="414"/>
                    <a:pt x="2427" y="494"/>
                    <a:pt x="2521" y="494"/>
                  </a:cubicBezTo>
                  <a:cubicBezTo>
                    <a:pt x="2553" y="494"/>
                    <a:pt x="2566" y="481"/>
                    <a:pt x="2566" y="450"/>
                  </a:cubicBezTo>
                  <a:lnTo>
                    <a:pt x="2566" y="278"/>
                  </a:lnTo>
                  <a:lnTo>
                    <a:pt x="2566" y="278"/>
                  </a:lnTo>
                  <a:close/>
                  <a:moveTo>
                    <a:pt x="2621" y="451"/>
                  </a:moveTo>
                  <a:lnTo>
                    <a:pt x="2621" y="451"/>
                  </a:lnTo>
                  <a:cubicBezTo>
                    <a:pt x="2621" y="482"/>
                    <a:pt x="2632" y="493"/>
                    <a:pt x="2669" y="493"/>
                  </a:cubicBezTo>
                  <a:lnTo>
                    <a:pt x="2669" y="507"/>
                  </a:lnTo>
                  <a:lnTo>
                    <a:pt x="2502" y="507"/>
                  </a:lnTo>
                  <a:cubicBezTo>
                    <a:pt x="2381" y="507"/>
                    <a:pt x="2336" y="425"/>
                    <a:pt x="2336" y="358"/>
                  </a:cubicBezTo>
                  <a:cubicBezTo>
                    <a:pt x="2336" y="277"/>
                    <a:pt x="2395" y="212"/>
                    <a:pt x="2470" y="212"/>
                  </a:cubicBezTo>
                  <a:cubicBezTo>
                    <a:pt x="2500" y="212"/>
                    <a:pt x="2530" y="223"/>
                    <a:pt x="2566" y="247"/>
                  </a:cubicBezTo>
                  <a:lnTo>
                    <a:pt x="2566" y="72"/>
                  </a:lnTo>
                  <a:cubicBezTo>
                    <a:pt x="2566" y="31"/>
                    <a:pt x="2556" y="23"/>
                    <a:pt x="2528" y="23"/>
                  </a:cubicBezTo>
                  <a:lnTo>
                    <a:pt x="2512" y="23"/>
                  </a:lnTo>
                  <a:lnTo>
                    <a:pt x="2512" y="9"/>
                  </a:lnTo>
                  <a:lnTo>
                    <a:pt x="2607" y="0"/>
                  </a:lnTo>
                  <a:lnTo>
                    <a:pt x="2621" y="0"/>
                  </a:lnTo>
                  <a:lnTo>
                    <a:pt x="2621" y="451"/>
                  </a:lnTo>
                  <a:lnTo>
                    <a:pt x="2621" y="451"/>
                  </a:lnTo>
                  <a:close/>
                  <a:moveTo>
                    <a:pt x="2236" y="318"/>
                  </a:moveTo>
                  <a:lnTo>
                    <a:pt x="2236" y="318"/>
                  </a:lnTo>
                  <a:cubicBezTo>
                    <a:pt x="2239" y="255"/>
                    <a:pt x="2196" y="229"/>
                    <a:pt x="2159" y="229"/>
                  </a:cubicBezTo>
                  <a:cubicBezTo>
                    <a:pt x="2112" y="229"/>
                    <a:pt x="2083" y="265"/>
                    <a:pt x="2080" y="318"/>
                  </a:cubicBezTo>
                  <a:lnTo>
                    <a:pt x="2236" y="318"/>
                  </a:lnTo>
                  <a:lnTo>
                    <a:pt x="2236" y="318"/>
                  </a:lnTo>
                  <a:close/>
                  <a:moveTo>
                    <a:pt x="2080" y="332"/>
                  </a:moveTo>
                  <a:lnTo>
                    <a:pt x="2080" y="332"/>
                  </a:lnTo>
                  <a:cubicBezTo>
                    <a:pt x="2079" y="461"/>
                    <a:pt x="2155" y="493"/>
                    <a:pt x="2194" y="493"/>
                  </a:cubicBezTo>
                  <a:cubicBezTo>
                    <a:pt x="2234" y="493"/>
                    <a:pt x="2254" y="479"/>
                    <a:pt x="2295" y="433"/>
                  </a:cubicBezTo>
                  <a:lnTo>
                    <a:pt x="2295" y="454"/>
                  </a:lnTo>
                  <a:cubicBezTo>
                    <a:pt x="2260" y="498"/>
                    <a:pt x="2227" y="515"/>
                    <a:pt x="2177" y="515"/>
                  </a:cubicBezTo>
                  <a:cubicBezTo>
                    <a:pt x="2088" y="515"/>
                    <a:pt x="2023" y="453"/>
                    <a:pt x="2023" y="367"/>
                  </a:cubicBezTo>
                  <a:cubicBezTo>
                    <a:pt x="2023" y="280"/>
                    <a:pt x="2086" y="212"/>
                    <a:pt x="2167" y="212"/>
                  </a:cubicBezTo>
                  <a:cubicBezTo>
                    <a:pt x="2233" y="212"/>
                    <a:pt x="2294" y="266"/>
                    <a:pt x="2290" y="332"/>
                  </a:cubicBezTo>
                  <a:lnTo>
                    <a:pt x="2080" y="332"/>
                  </a:lnTo>
                  <a:lnTo>
                    <a:pt x="2080" y="332"/>
                  </a:lnTo>
                  <a:close/>
                  <a:moveTo>
                    <a:pt x="1977" y="57"/>
                  </a:moveTo>
                  <a:lnTo>
                    <a:pt x="1977" y="57"/>
                  </a:lnTo>
                  <a:cubicBezTo>
                    <a:pt x="1937" y="58"/>
                    <a:pt x="1922" y="86"/>
                    <a:pt x="1925" y="129"/>
                  </a:cubicBezTo>
                  <a:lnTo>
                    <a:pt x="1949" y="414"/>
                  </a:lnTo>
                  <a:cubicBezTo>
                    <a:pt x="1954" y="471"/>
                    <a:pt x="1963" y="489"/>
                    <a:pt x="2006" y="493"/>
                  </a:cubicBezTo>
                  <a:lnTo>
                    <a:pt x="2006" y="507"/>
                  </a:lnTo>
                  <a:lnTo>
                    <a:pt x="1840" y="507"/>
                  </a:lnTo>
                  <a:lnTo>
                    <a:pt x="1840" y="493"/>
                  </a:lnTo>
                  <a:cubicBezTo>
                    <a:pt x="1878" y="486"/>
                    <a:pt x="1890" y="469"/>
                    <a:pt x="1887" y="423"/>
                  </a:cubicBezTo>
                  <a:lnTo>
                    <a:pt x="1865" y="124"/>
                  </a:lnTo>
                  <a:lnTo>
                    <a:pt x="1863" y="124"/>
                  </a:lnTo>
                  <a:lnTo>
                    <a:pt x="1705" y="507"/>
                  </a:lnTo>
                  <a:lnTo>
                    <a:pt x="1693" y="507"/>
                  </a:lnTo>
                  <a:lnTo>
                    <a:pt x="1537" y="124"/>
                  </a:lnTo>
                  <a:lnTo>
                    <a:pt x="1536" y="124"/>
                  </a:lnTo>
                  <a:lnTo>
                    <a:pt x="1510" y="410"/>
                  </a:lnTo>
                  <a:cubicBezTo>
                    <a:pt x="1506" y="456"/>
                    <a:pt x="1523" y="484"/>
                    <a:pt x="1570" y="493"/>
                  </a:cubicBezTo>
                  <a:lnTo>
                    <a:pt x="1570" y="507"/>
                  </a:lnTo>
                  <a:lnTo>
                    <a:pt x="1426" y="507"/>
                  </a:lnTo>
                  <a:lnTo>
                    <a:pt x="1426" y="493"/>
                  </a:lnTo>
                  <a:cubicBezTo>
                    <a:pt x="1473" y="486"/>
                    <a:pt x="1480" y="459"/>
                    <a:pt x="1485" y="408"/>
                  </a:cubicBezTo>
                  <a:lnTo>
                    <a:pt x="1513" y="90"/>
                  </a:lnTo>
                  <a:cubicBezTo>
                    <a:pt x="1495" y="70"/>
                    <a:pt x="1479" y="61"/>
                    <a:pt x="1453" y="57"/>
                  </a:cubicBezTo>
                  <a:lnTo>
                    <a:pt x="1453" y="44"/>
                  </a:lnTo>
                  <a:lnTo>
                    <a:pt x="1570" y="44"/>
                  </a:lnTo>
                  <a:lnTo>
                    <a:pt x="1718" y="408"/>
                  </a:lnTo>
                  <a:lnTo>
                    <a:pt x="1868" y="44"/>
                  </a:lnTo>
                  <a:lnTo>
                    <a:pt x="1977" y="44"/>
                  </a:lnTo>
                  <a:lnTo>
                    <a:pt x="1977" y="57"/>
                  </a:lnTo>
                  <a:lnTo>
                    <a:pt x="1977" y="57"/>
                  </a:lnTo>
                  <a:close/>
                  <a:moveTo>
                    <a:pt x="1294" y="444"/>
                  </a:moveTo>
                  <a:lnTo>
                    <a:pt x="1294" y="444"/>
                  </a:lnTo>
                  <a:cubicBezTo>
                    <a:pt x="1294" y="482"/>
                    <a:pt x="1302" y="493"/>
                    <a:pt x="1342" y="493"/>
                  </a:cubicBezTo>
                  <a:lnTo>
                    <a:pt x="1342" y="507"/>
                  </a:lnTo>
                  <a:lnTo>
                    <a:pt x="1190" y="507"/>
                  </a:lnTo>
                  <a:lnTo>
                    <a:pt x="1190" y="493"/>
                  </a:lnTo>
                  <a:cubicBezTo>
                    <a:pt x="1228" y="493"/>
                    <a:pt x="1239" y="484"/>
                    <a:pt x="1239" y="457"/>
                  </a:cubicBezTo>
                  <a:lnTo>
                    <a:pt x="1239" y="308"/>
                  </a:lnTo>
                  <a:cubicBezTo>
                    <a:pt x="1239" y="262"/>
                    <a:pt x="1206" y="242"/>
                    <a:pt x="1175" y="242"/>
                  </a:cubicBezTo>
                  <a:cubicBezTo>
                    <a:pt x="1147" y="242"/>
                    <a:pt x="1122" y="260"/>
                    <a:pt x="1093" y="298"/>
                  </a:cubicBezTo>
                  <a:lnTo>
                    <a:pt x="1093" y="438"/>
                  </a:lnTo>
                  <a:cubicBezTo>
                    <a:pt x="1093" y="482"/>
                    <a:pt x="1099" y="493"/>
                    <a:pt x="1142" y="493"/>
                  </a:cubicBezTo>
                  <a:lnTo>
                    <a:pt x="1142" y="507"/>
                  </a:lnTo>
                  <a:lnTo>
                    <a:pt x="991" y="507"/>
                  </a:lnTo>
                  <a:lnTo>
                    <a:pt x="991" y="493"/>
                  </a:lnTo>
                  <a:cubicBezTo>
                    <a:pt x="1029" y="493"/>
                    <a:pt x="1039" y="490"/>
                    <a:pt x="1039" y="438"/>
                  </a:cubicBezTo>
                  <a:lnTo>
                    <a:pt x="1039" y="277"/>
                  </a:lnTo>
                  <a:cubicBezTo>
                    <a:pt x="1039" y="242"/>
                    <a:pt x="1030" y="235"/>
                    <a:pt x="991" y="235"/>
                  </a:cubicBezTo>
                  <a:lnTo>
                    <a:pt x="991" y="221"/>
                  </a:lnTo>
                  <a:lnTo>
                    <a:pt x="1080" y="212"/>
                  </a:lnTo>
                  <a:lnTo>
                    <a:pt x="1093" y="212"/>
                  </a:lnTo>
                  <a:lnTo>
                    <a:pt x="1093" y="270"/>
                  </a:lnTo>
                  <a:cubicBezTo>
                    <a:pt x="1127" y="231"/>
                    <a:pt x="1161" y="212"/>
                    <a:pt x="1197" y="212"/>
                  </a:cubicBezTo>
                  <a:cubicBezTo>
                    <a:pt x="1245" y="212"/>
                    <a:pt x="1294" y="246"/>
                    <a:pt x="1294" y="315"/>
                  </a:cubicBezTo>
                  <a:lnTo>
                    <a:pt x="1294" y="444"/>
                  </a:lnTo>
                  <a:lnTo>
                    <a:pt x="1294" y="444"/>
                  </a:lnTo>
                  <a:close/>
                  <a:moveTo>
                    <a:pt x="930" y="444"/>
                  </a:moveTo>
                  <a:lnTo>
                    <a:pt x="930" y="444"/>
                  </a:lnTo>
                  <a:cubicBezTo>
                    <a:pt x="930" y="482"/>
                    <a:pt x="938" y="493"/>
                    <a:pt x="978" y="493"/>
                  </a:cubicBezTo>
                  <a:lnTo>
                    <a:pt x="978" y="507"/>
                  </a:lnTo>
                  <a:lnTo>
                    <a:pt x="826" y="507"/>
                  </a:lnTo>
                  <a:lnTo>
                    <a:pt x="826" y="493"/>
                  </a:lnTo>
                  <a:cubicBezTo>
                    <a:pt x="864" y="493"/>
                    <a:pt x="875" y="484"/>
                    <a:pt x="875" y="457"/>
                  </a:cubicBezTo>
                  <a:lnTo>
                    <a:pt x="875" y="308"/>
                  </a:lnTo>
                  <a:cubicBezTo>
                    <a:pt x="875" y="262"/>
                    <a:pt x="842" y="242"/>
                    <a:pt x="811" y="242"/>
                  </a:cubicBezTo>
                  <a:cubicBezTo>
                    <a:pt x="783" y="242"/>
                    <a:pt x="758" y="260"/>
                    <a:pt x="730" y="298"/>
                  </a:cubicBezTo>
                  <a:lnTo>
                    <a:pt x="730" y="438"/>
                  </a:lnTo>
                  <a:cubicBezTo>
                    <a:pt x="730" y="482"/>
                    <a:pt x="735" y="493"/>
                    <a:pt x="778" y="493"/>
                  </a:cubicBezTo>
                  <a:lnTo>
                    <a:pt x="778" y="507"/>
                  </a:lnTo>
                  <a:lnTo>
                    <a:pt x="627" y="507"/>
                  </a:lnTo>
                  <a:lnTo>
                    <a:pt x="627" y="493"/>
                  </a:lnTo>
                  <a:cubicBezTo>
                    <a:pt x="665" y="493"/>
                    <a:pt x="675" y="490"/>
                    <a:pt x="675" y="438"/>
                  </a:cubicBezTo>
                  <a:lnTo>
                    <a:pt x="675" y="277"/>
                  </a:lnTo>
                  <a:cubicBezTo>
                    <a:pt x="675" y="242"/>
                    <a:pt x="666" y="235"/>
                    <a:pt x="627" y="235"/>
                  </a:cubicBezTo>
                  <a:lnTo>
                    <a:pt x="627" y="221"/>
                  </a:lnTo>
                  <a:lnTo>
                    <a:pt x="716" y="212"/>
                  </a:lnTo>
                  <a:lnTo>
                    <a:pt x="730" y="212"/>
                  </a:lnTo>
                  <a:lnTo>
                    <a:pt x="730" y="270"/>
                  </a:lnTo>
                  <a:cubicBezTo>
                    <a:pt x="763" y="231"/>
                    <a:pt x="797" y="212"/>
                    <a:pt x="833" y="212"/>
                  </a:cubicBezTo>
                  <a:cubicBezTo>
                    <a:pt x="881" y="212"/>
                    <a:pt x="930" y="246"/>
                    <a:pt x="930" y="315"/>
                  </a:cubicBezTo>
                  <a:lnTo>
                    <a:pt x="930" y="444"/>
                  </a:lnTo>
                  <a:lnTo>
                    <a:pt x="930" y="444"/>
                  </a:lnTo>
                  <a:close/>
                  <a:moveTo>
                    <a:pt x="552" y="318"/>
                  </a:moveTo>
                  <a:lnTo>
                    <a:pt x="552" y="318"/>
                  </a:lnTo>
                  <a:cubicBezTo>
                    <a:pt x="555" y="255"/>
                    <a:pt x="512" y="229"/>
                    <a:pt x="475" y="229"/>
                  </a:cubicBezTo>
                  <a:cubicBezTo>
                    <a:pt x="428" y="229"/>
                    <a:pt x="399" y="265"/>
                    <a:pt x="396" y="318"/>
                  </a:cubicBezTo>
                  <a:lnTo>
                    <a:pt x="552" y="318"/>
                  </a:lnTo>
                  <a:lnTo>
                    <a:pt x="552" y="318"/>
                  </a:lnTo>
                  <a:close/>
                  <a:moveTo>
                    <a:pt x="396" y="332"/>
                  </a:moveTo>
                  <a:lnTo>
                    <a:pt x="396" y="332"/>
                  </a:lnTo>
                  <a:cubicBezTo>
                    <a:pt x="395" y="461"/>
                    <a:pt x="471" y="493"/>
                    <a:pt x="510" y="493"/>
                  </a:cubicBezTo>
                  <a:cubicBezTo>
                    <a:pt x="550" y="493"/>
                    <a:pt x="570" y="479"/>
                    <a:pt x="611" y="433"/>
                  </a:cubicBezTo>
                  <a:lnTo>
                    <a:pt x="611" y="454"/>
                  </a:lnTo>
                  <a:cubicBezTo>
                    <a:pt x="576" y="498"/>
                    <a:pt x="543" y="515"/>
                    <a:pt x="493" y="515"/>
                  </a:cubicBezTo>
                  <a:cubicBezTo>
                    <a:pt x="403" y="515"/>
                    <a:pt x="339" y="453"/>
                    <a:pt x="339" y="367"/>
                  </a:cubicBezTo>
                  <a:cubicBezTo>
                    <a:pt x="339" y="280"/>
                    <a:pt x="402" y="212"/>
                    <a:pt x="483" y="212"/>
                  </a:cubicBezTo>
                  <a:cubicBezTo>
                    <a:pt x="549" y="212"/>
                    <a:pt x="610" y="266"/>
                    <a:pt x="606" y="332"/>
                  </a:cubicBezTo>
                  <a:lnTo>
                    <a:pt x="396" y="332"/>
                  </a:lnTo>
                  <a:lnTo>
                    <a:pt x="396" y="332"/>
                  </a:lnTo>
                  <a:close/>
                  <a:moveTo>
                    <a:pt x="114" y="269"/>
                  </a:moveTo>
                  <a:lnTo>
                    <a:pt x="114" y="269"/>
                  </a:lnTo>
                  <a:cubicBezTo>
                    <a:pt x="135" y="276"/>
                    <a:pt x="147" y="277"/>
                    <a:pt x="172" y="277"/>
                  </a:cubicBezTo>
                  <a:cubicBezTo>
                    <a:pt x="240" y="277"/>
                    <a:pt x="284" y="240"/>
                    <a:pt x="284" y="177"/>
                  </a:cubicBezTo>
                  <a:cubicBezTo>
                    <a:pt x="284" y="128"/>
                    <a:pt x="257" y="61"/>
                    <a:pt x="172" y="61"/>
                  </a:cubicBezTo>
                  <a:lnTo>
                    <a:pt x="114" y="61"/>
                  </a:lnTo>
                  <a:lnTo>
                    <a:pt x="114" y="269"/>
                  </a:lnTo>
                  <a:lnTo>
                    <a:pt x="114" y="269"/>
                  </a:lnTo>
                  <a:close/>
                  <a:moveTo>
                    <a:pt x="114" y="419"/>
                  </a:moveTo>
                  <a:lnTo>
                    <a:pt x="114" y="419"/>
                  </a:lnTo>
                  <a:cubicBezTo>
                    <a:pt x="114" y="477"/>
                    <a:pt x="128" y="493"/>
                    <a:pt x="167" y="493"/>
                  </a:cubicBezTo>
                  <a:lnTo>
                    <a:pt x="167" y="507"/>
                  </a:lnTo>
                  <a:lnTo>
                    <a:pt x="0" y="507"/>
                  </a:lnTo>
                  <a:lnTo>
                    <a:pt x="0" y="493"/>
                  </a:lnTo>
                  <a:cubicBezTo>
                    <a:pt x="33" y="493"/>
                    <a:pt x="53" y="482"/>
                    <a:pt x="53" y="421"/>
                  </a:cubicBezTo>
                  <a:lnTo>
                    <a:pt x="53" y="131"/>
                  </a:lnTo>
                  <a:cubicBezTo>
                    <a:pt x="53" y="74"/>
                    <a:pt x="39" y="57"/>
                    <a:pt x="0" y="57"/>
                  </a:cubicBezTo>
                  <a:lnTo>
                    <a:pt x="0" y="44"/>
                  </a:lnTo>
                  <a:lnTo>
                    <a:pt x="169" y="44"/>
                  </a:lnTo>
                  <a:cubicBezTo>
                    <a:pt x="297" y="44"/>
                    <a:pt x="349" y="111"/>
                    <a:pt x="349" y="175"/>
                  </a:cubicBezTo>
                  <a:cubicBezTo>
                    <a:pt x="349" y="252"/>
                    <a:pt x="290" y="295"/>
                    <a:pt x="185" y="295"/>
                  </a:cubicBezTo>
                  <a:cubicBezTo>
                    <a:pt x="165" y="295"/>
                    <a:pt x="148" y="294"/>
                    <a:pt x="114" y="290"/>
                  </a:cubicBezTo>
                  <a:lnTo>
                    <a:pt x="114" y="419"/>
                  </a:lnTo>
                  <a:lnTo>
                    <a:pt x="114" y="419"/>
                  </a:lnTo>
                  <a:close/>
                  <a:moveTo>
                    <a:pt x="3135" y="313"/>
                  </a:moveTo>
                  <a:lnTo>
                    <a:pt x="3135" y="313"/>
                  </a:lnTo>
                  <a:lnTo>
                    <a:pt x="3121" y="313"/>
                  </a:lnTo>
                  <a:cubicBezTo>
                    <a:pt x="3109" y="262"/>
                    <a:pt x="3073" y="229"/>
                    <a:pt x="3025" y="229"/>
                  </a:cubicBezTo>
                  <a:cubicBezTo>
                    <a:pt x="2968" y="229"/>
                    <a:pt x="2929" y="277"/>
                    <a:pt x="2929" y="347"/>
                  </a:cubicBezTo>
                  <a:cubicBezTo>
                    <a:pt x="2929" y="426"/>
                    <a:pt x="2978" y="491"/>
                    <a:pt x="3036" y="491"/>
                  </a:cubicBezTo>
                  <a:cubicBezTo>
                    <a:pt x="3071" y="491"/>
                    <a:pt x="3113" y="473"/>
                    <a:pt x="3143" y="431"/>
                  </a:cubicBezTo>
                  <a:lnTo>
                    <a:pt x="3143" y="452"/>
                  </a:lnTo>
                  <a:cubicBezTo>
                    <a:pt x="3112" y="494"/>
                    <a:pt x="3069" y="515"/>
                    <a:pt x="3017" y="515"/>
                  </a:cubicBezTo>
                  <a:cubicBezTo>
                    <a:pt x="2932" y="515"/>
                    <a:pt x="2873" y="456"/>
                    <a:pt x="2873" y="371"/>
                  </a:cubicBezTo>
                  <a:cubicBezTo>
                    <a:pt x="2873" y="283"/>
                    <a:pt x="2939" y="212"/>
                    <a:pt x="3021" y="212"/>
                  </a:cubicBezTo>
                  <a:cubicBezTo>
                    <a:pt x="3064" y="212"/>
                    <a:pt x="3087" y="229"/>
                    <a:pt x="3102" y="229"/>
                  </a:cubicBezTo>
                  <a:cubicBezTo>
                    <a:pt x="3109" y="229"/>
                    <a:pt x="3116" y="223"/>
                    <a:pt x="3121" y="212"/>
                  </a:cubicBezTo>
                  <a:lnTo>
                    <a:pt x="3135" y="212"/>
                  </a:lnTo>
                  <a:lnTo>
                    <a:pt x="3135" y="31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2" name="Line top Placeholder 20">
            <a:extLst>
              <a:ext uri="{FF2B5EF4-FFF2-40B4-BE49-F238E27FC236}">
                <a16:creationId xmlns:a16="http://schemas.microsoft.com/office/drawing/2014/main" id="{07792B4C-F919-7FC6-37AC-1AC9B390E5FE}"/>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Tree>
    <p:extLst>
      <p:ext uri="{BB962C8B-B14F-4D97-AF65-F5344CB8AC3E}">
        <p14:creationId xmlns:p14="http://schemas.microsoft.com/office/powerpoint/2010/main" val="2240997986"/>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5" name="Guides" hidden="1">
            <a:extLst>
              <a:ext uri="{FF2B5EF4-FFF2-40B4-BE49-F238E27FC236}">
                <a16:creationId xmlns:a16="http://schemas.microsoft.com/office/drawing/2014/main" id="{34F4D84D-8B38-E9C5-1868-7F61784FF06C}"/>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6" name="TextBox 5">
            <a:extLst>
              <a:ext uri="{FF2B5EF4-FFF2-40B4-BE49-F238E27FC236}">
                <a16:creationId xmlns:a16="http://schemas.microsoft.com/office/drawing/2014/main" id="{D7F0FCFE-6765-0832-0840-9CF39F36BB4B}"/>
              </a:ext>
            </a:extLst>
          </p:cNvPr>
          <p:cNvSpPr txBox="1"/>
          <p:nvPr userDrawn="1"/>
        </p:nvSpPr>
        <p:spPr>
          <a:xfrm>
            <a:off x="719138" y="719138"/>
            <a:ext cx="10752137" cy="2123658"/>
          </a:xfrm>
          <a:prstGeom prst="rect">
            <a:avLst/>
          </a:prstGeom>
          <a:noFill/>
        </p:spPr>
        <p:txBody>
          <a:bodyPr wrap="square" rtlCol="0">
            <a:spAutoFit/>
          </a:bodyPr>
          <a:lstStyle/>
          <a:p>
            <a:pPr algn="ctr"/>
            <a:r>
              <a:rPr lang="en-GB" sz="4400" dirty="0">
                <a:solidFill>
                  <a:schemeClr val="bg1"/>
                </a:solidFill>
              </a:rPr>
              <a:t>If you see any </a:t>
            </a:r>
            <a:r>
              <a:rPr lang="en-GB" sz="4400" b="1" i="1" dirty="0">
                <a:solidFill>
                  <a:schemeClr val="bg1"/>
                </a:solidFill>
              </a:rPr>
              <a:t>layouts after this </a:t>
            </a:r>
            <a:r>
              <a:rPr lang="en-GB" sz="4400" dirty="0">
                <a:solidFill>
                  <a:schemeClr val="bg1"/>
                </a:solidFill>
              </a:rPr>
              <a:t>one,</a:t>
            </a:r>
            <a:br>
              <a:rPr lang="en-GB" sz="4400" dirty="0">
                <a:solidFill>
                  <a:schemeClr val="bg1"/>
                </a:solidFill>
              </a:rPr>
            </a:br>
            <a:r>
              <a:rPr lang="en-GB" sz="4400" dirty="0">
                <a:solidFill>
                  <a:schemeClr val="bg1"/>
                </a:solidFill>
              </a:rPr>
              <a:t>do not use them. These layouts are not part of our corporate template.</a:t>
            </a:r>
          </a:p>
        </p:txBody>
      </p:sp>
      <p:sp>
        <p:nvSpPr>
          <p:cNvPr id="7" name="TextBox 6">
            <a:extLst>
              <a:ext uri="{FF2B5EF4-FFF2-40B4-BE49-F238E27FC236}">
                <a16:creationId xmlns:a16="http://schemas.microsoft.com/office/drawing/2014/main" id="{9E66478E-CC82-DDC4-E285-44F5186FA8EF}"/>
              </a:ext>
            </a:extLst>
          </p:cNvPr>
          <p:cNvSpPr txBox="1"/>
          <p:nvPr userDrawn="1"/>
        </p:nvSpPr>
        <p:spPr>
          <a:xfrm>
            <a:off x="719138" y="2370138"/>
            <a:ext cx="9826625" cy="2646878"/>
          </a:xfrm>
          <a:prstGeom prst="rect">
            <a:avLst/>
          </a:prstGeom>
          <a:noFill/>
        </p:spPr>
        <p:txBody>
          <a:bodyPr wrap="square" rtlCol="0">
            <a:spAutoFit/>
          </a:bodyPr>
          <a:lstStyle/>
          <a:p>
            <a:pPr algn="ctr"/>
            <a:r>
              <a:rPr lang="en-GB" sz="16600" b="1" i="1" dirty="0">
                <a:solidFill>
                  <a:schemeClr val="bg1"/>
                </a:solidFill>
              </a:rPr>
              <a:t>Do not use</a:t>
            </a:r>
          </a:p>
        </p:txBody>
      </p:sp>
      <p:grpSp>
        <p:nvGrpSpPr>
          <p:cNvPr id="8" name="Group 7">
            <a:extLst>
              <a:ext uri="{FF2B5EF4-FFF2-40B4-BE49-F238E27FC236}">
                <a16:creationId xmlns:a16="http://schemas.microsoft.com/office/drawing/2014/main" id="{A5D99491-12E6-F691-C3B6-1E56D3E5BEA5}"/>
              </a:ext>
            </a:extLst>
          </p:cNvPr>
          <p:cNvGrpSpPr/>
          <p:nvPr userDrawn="1"/>
        </p:nvGrpSpPr>
        <p:grpSpPr bwMode="black">
          <a:xfrm rot="8100000">
            <a:off x="10404874" y="3325226"/>
            <a:ext cx="1036788" cy="1036788"/>
            <a:chOff x="6096000" y="4963130"/>
            <a:chExt cx="1456719" cy="1456719"/>
          </a:xfrm>
          <a:solidFill>
            <a:schemeClr val="bg1"/>
          </a:solidFill>
        </p:grpSpPr>
        <p:sp>
          <p:nvSpPr>
            <p:cNvPr id="9" name="Rectangle 8">
              <a:extLst>
                <a:ext uri="{FF2B5EF4-FFF2-40B4-BE49-F238E27FC236}">
                  <a16:creationId xmlns:a16="http://schemas.microsoft.com/office/drawing/2014/main" id="{0CE8E280-940A-9CA6-05EF-30988A74A821}"/>
                </a:ext>
              </a:extLst>
            </p:cNvPr>
            <p:cNvSpPr/>
            <p:nvPr userDrawn="1"/>
          </p:nvSpPr>
          <p:spPr bwMode="black">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sp>
          <p:nvSpPr>
            <p:cNvPr id="10" name="Rectangle 9">
              <a:extLst>
                <a:ext uri="{FF2B5EF4-FFF2-40B4-BE49-F238E27FC236}">
                  <a16:creationId xmlns:a16="http://schemas.microsoft.com/office/drawing/2014/main" id="{9D0B93E5-EC9B-1CC2-0E61-75FEB63B4820}"/>
                </a:ext>
              </a:extLst>
            </p:cNvPr>
            <p:cNvSpPr/>
            <p:nvPr userDrawn="1"/>
          </p:nvSpPr>
          <p:spPr bwMode="black">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dirty="0" err="1">
                <a:solidFill>
                  <a:schemeClr val="tx1"/>
                </a:solidFill>
              </a:endParaRPr>
            </a:p>
          </p:txBody>
        </p:sp>
      </p:grpSp>
      <p:sp>
        <p:nvSpPr>
          <p:cNvPr id="11" name="TextBox 10">
            <a:extLst>
              <a:ext uri="{FF2B5EF4-FFF2-40B4-BE49-F238E27FC236}">
                <a16:creationId xmlns:a16="http://schemas.microsoft.com/office/drawing/2014/main" id="{101A1C46-3C4F-8189-EA0E-23635248B2F4}"/>
              </a:ext>
            </a:extLst>
          </p:cNvPr>
          <p:cNvSpPr txBox="1"/>
          <p:nvPr userDrawn="1"/>
        </p:nvSpPr>
        <p:spPr>
          <a:xfrm>
            <a:off x="719138" y="5142277"/>
            <a:ext cx="10752137" cy="784830"/>
          </a:xfrm>
          <a:prstGeom prst="rect">
            <a:avLst/>
          </a:prstGeom>
          <a:noFill/>
        </p:spPr>
        <p:txBody>
          <a:bodyPr wrap="square" rtlCol="0">
            <a:spAutoFit/>
          </a:bodyPr>
          <a:lstStyle/>
          <a:p>
            <a:pPr algn="ctr">
              <a:spcAft>
                <a:spcPts val="600"/>
              </a:spcAft>
            </a:pPr>
            <a:r>
              <a:rPr lang="en-GB" sz="2000" dirty="0">
                <a:solidFill>
                  <a:schemeClr val="bg1"/>
                </a:solidFill>
              </a:rPr>
              <a:t>Due to PowerPoint’s standard Copy/Paste functionality extra undesirable layouts can appear.</a:t>
            </a:r>
          </a:p>
          <a:p>
            <a:pPr algn="ctr">
              <a:spcAft>
                <a:spcPts val="600"/>
              </a:spcAft>
            </a:pPr>
            <a:r>
              <a:rPr lang="en-GB" sz="2000" dirty="0">
                <a:solidFill>
                  <a:schemeClr val="bg1"/>
                </a:solidFill>
              </a:rPr>
              <a:t>Also notice: Layouts after this might contain potential confidential information.</a:t>
            </a:r>
          </a:p>
        </p:txBody>
      </p:sp>
    </p:spTree>
    <p:extLst>
      <p:ext uri="{BB962C8B-B14F-4D97-AF65-F5344CB8AC3E}">
        <p14:creationId xmlns:p14="http://schemas.microsoft.com/office/powerpoint/2010/main" val="2583185762"/>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C">
    <p:bg>
      <p:bgPr>
        <a:gradFill>
          <a:gsLst>
            <a:gs pos="86000">
              <a:srgbClr val="1F538F"/>
            </a:gs>
            <a:gs pos="60000">
              <a:schemeClr val="accent1"/>
            </a:gs>
            <a:gs pos="100000">
              <a:schemeClr val="accent3"/>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D420-908F-5B61-4A62-D08775D7B2B2}"/>
              </a:ext>
            </a:extLst>
          </p:cNvPr>
          <p:cNvSpPr>
            <a:spLocks noGrp="1"/>
          </p:cNvSpPr>
          <p:nvPr>
            <p:ph type="title" hasCustomPrompt="1"/>
          </p:nvPr>
        </p:nvSpPr>
        <p:spPr>
          <a:xfrm>
            <a:off x="719138" y="720000"/>
            <a:ext cx="3344400" cy="5414400"/>
          </a:xfrm>
        </p:spPr>
        <p:txBody>
          <a:bodyPr anchor="ctr" anchorCtr="0">
            <a:noAutofit/>
          </a:bodyPr>
          <a:lstStyle>
            <a:lvl1pPr>
              <a:lnSpc>
                <a:spcPct val="80000"/>
              </a:lnSpc>
              <a:defRPr sz="6000">
                <a:solidFill>
                  <a:schemeClr val="accent2">
                    <a:lumMod val="20000"/>
                    <a:lumOff val="80000"/>
                  </a:schemeClr>
                </a:solidFill>
              </a:defRPr>
            </a:lvl1pPr>
          </a:lstStyle>
          <a:p>
            <a:r>
              <a:rPr lang="en-US" dirty="0"/>
              <a:t>Click to add Agenda title</a:t>
            </a:r>
            <a:endParaRPr lang="en-GB" dirty="0"/>
          </a:p>
        </p:txBody>
      </p:sp>
      <p:sp>
        <p:nvSpPr>
          <p:cNvPr id="3" name="Date Placeholder 2">
            <a:extLst>
              <a:ext uri="{FF2B5EF4-FFF2-40B4-BE49-F238E27FC236}">
                <a16:creationId xmlns:a16="http://schemas.microsoft.com/office/drawing/2014/main" id="{B1273473-00D3-EA4E-9912-9AFB4C8BEFD0}"/>
              </a:ext>
            </a:extLst>
          </p:cNvPr>
          <p:cNvSpPr>
            <a:spLocks noGrp="1"/>
          </p:cNvSpPr>
          <p:nvPr>
            <p:ph type="dt" sz="half" idx="10"/>
          </p:nvPr>
        </p:nvSpPr>
        <p:spPr/>
        <p:txBody>
          <a:bodyPr/>
          <a:lstStyle>
            <a:lvl1pPr>
              <a:defRPr>
                <a:solidFill>
                  <a:schemeClr val="bg1"/>
                </a:solidFill>
              </a:defRPr>
            </a:lvl1pPr>
          </a:lstStyle>
          <a:p>
            <a:fld id="{197DF7FC-2311-4E03-AAFE-2DADE0839E10}" type="datetime4">
              <a:rPr lang="en-US" smtClean="0"/>
              <a:pPr/>
              <a:t>May 16, 2025</a:t>
            </a:fld>
            <a:endParaRPr lang="en-US"/>
          </a:p>
        </p:txBody>
      </p:sp>
      <p:sp>
        <p:nvSpPr>
          <p:cNvPr id="4" name="Slide Number Placeholder 3">
            <a:extLst>
              <a:ext uri="{FF2B5EF4-FFF2-40B4-BE49-F238E27FC236}">
                <a16:creationId xmlns:a16="http://schemas.microsoft.com/office/drawing/2014/main" id="{18FA4E47-E74D-FD10-F0BD-556D34D4EAB2}"/>
              </a:ext>
            </a:extLst>
          </p:cNvPr>
          <p:cNvSpPr>
            <a:spLocks noGrp="1"/>
          </p:cNvSpPr>
          <p:nvPr>
            <p:ph type="sldNum" sz="quarter" idx="11"/>
          </p:nvPr>
        </p:nvSpPr>
        <p:spPr/>
        <p:txBody>
          <a:bodyPr/>
          <a:lstStyle>
            <a:lvl1pPr>
              <a:defRPr>
                <a:solidFill>
                  <a:schemeClr val="bg1"/>
                </a:solidFill>
              </a:defRPr>
            </a:lvl1pPr>
          </a:lstStyle>
          <a:p>
            <a:fld id="{2DDEA8E7-5F55-4A60-8EF9-470692FC5635}" type="slidenum">
              <a:rPr lang="en-US" smtClean="0"/>
              <a:pPr/>
              <a:t>‹#›</a:t>
            </a:fld>
            <a:endParaRPr lang="en-US"/>
          </a:p>
        </p:txBody>
      </p:sp>
      <p:cxnSp>
        <p:nvCxnSpPr>
          <p:cNvPr id="5" name="Straight Connector 4">
            <a:extLst>
              <a:ext uri="{FF2B5EF4-FFF2-40B4-BE49-F238E27FC236}">
                <a16:creationId xmlns:a16="http://schemas.microsoft.com/office/drawing/2014/main" id="{510091B6-D998-5867-4730-E29A7BBC327C}"/>
              </a:ext>
            </a:extLst>
          </p:cNvPr>
          <p:cNvCxnSpPr>
            <a:cxnSpLocks/>
          </p:cNvCxnSpPr>
          <p:nvPr userDrawn="1"/>
        </p:nvCxnSpPr>
        <p:spPr>
          <a:xfrm>
            <a:off x="4254919" y="719138"/>
            <a:ext cx="0" cy="5418137"/>
          </a:xfrm>
          <a:prstGeom prst="line">
            <a:avLst/>
          </a:prstGeom>
          <a:ln w="25400">
            <a:solidFill>
              <a:srgbClr val="990000"/>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23FDBB6-507E-07B9-8F7A-2FF96DCC7248}"/>
              </a:ext>
            </a:extLst>
          </p:cNvPr>
          <p:cNvSpPr>
            <a:spLocks noGrp="1"/>
          </p:cNvSpPr>
          <p:nvPr>
            <p:ph type="body" sz="quarter" idx="12" hasCustomPrompt="1"/>
          </p:nvPr>
        </p:nvSpPr>
        <p:spPr>
          <a:xfrm>
            <a:off x="4993200" y="720000"/>
            <a:ext cx="504000" cy="5414400"/>
          </a:xfrm>
        </p:spPr>
        <p:txBody>
          <a:bodyPr anchor="ctr" anchorCtr="0">
            <a:noAutofit/>
          </a:bodyPr>
          <a:lstStyle>
            <a:lvl1pPr marL="0" indent="0">
              <a:lnSpc>
                <a:spcPct val="180000"/>
              </a:lnSpc>
              <a:spcBef>
                <a:spcPts val="250"/>
              </a:spcBef>
              <a:spcAft>
                <a:spcPts val="0"/>
              </a:spcAft>
              <a:buFont typeface="Arial" panose="020B0604020202020204" pitchFamily="34" charset="0"/>
              <a:buNone/>
              <a:defRPr sz="1800" b="1" cap="none">
                <a:solidFill>
                  <a:srgbClr val="9EC3E1"/>
                </a:solidFill>
                <a:latin typeface="+mj-lt"/>
              </a:defRPr>
            </a:lvl1pPr>
            <a:lvl2pPr marL="0" indent="0">
              <a:lnSpc>
                <a:spcPct val="180000"/>
              </a:lnSpc>
              <a:spcBef>
                <a:spcPts val="250"/>
              </a:spcBef>
              <a:spcAft>
                <a:spcPts val="0"/>
              </a:spcAft>
              <a:buNone/>
              <a:defRPr sz="1800" b="1" cap="none">
                <a:solidFill>
                  <a:srgbClr val="9EC3E1"/>
                </a:solidFill>
                <a:latin typeface="+mj-lt"/>
              </a:defRPr>
            </a:lvl2pPr>
            <a:lvl3pPr marL="0" indent="0">
              <a:lnSpc>
                <a:spcPct val="180000"/>
              </a:lnSpc>
              <a:spcBef>
                <a:spcPts val="250"/>
              </a:spcBef>
              <a:spcAft>
                <a:spcPts val="0"/>
              </a:spcAft>
              <a:buNone/>
              <a:defRPr sz="1800" b="1" cap="none">
                <a:solidFill>
                  <a:srgbClr val="9EC3E1"/>
                </a:solidFill>
                <a:latin typeface="+mj-lt"/>
              </a:defRPr>
            </a:lvl3pPr>
            <a:lvl4pPr marL="0" indent="0">
              <a:lnSpc>
                <a:spcPct val="180000"/>
              </a:lnSpc>
              <a:spcBef>
                <a:spcPts val="250"/>
              </a:spcBef>
              <a:spcAft>
                <a:spcPts val="0"/>
              </a:spcAft>
              <a:buNone/>
              <a:defRPr sz="1800" b="1" cap="none">
                <a:solidFill>
                  <a:schemeClr val="accent3"/>
                </a:solidFill>
                <a:latin typeface="+mj-lt"/>
              </a:defRPr>
            </a:lvl4pPr>
            <a:lvl5pPr marL="0" indent="0">
              <a:lnSpc>
                <a:spcPct val="180000"/>
              </a:lnSpc>
              <a:spcBef>
                <a:spcPts val="250"/>
              </a:spcBef>
              <a:spcAft>
                <a:spcPts val="0"/>
              </a:spcAft>
              <a:buFont typeface="Arial" panose="020B0604020202020204" pitchFamily="34" charset="0"/>
              <a:buNone/>
              <a:defRPr sz="1800" b="1" cap="none">
                <a:solidFill>
                  <a:srgbClr val="9EC3E1"/>
                </a:solidFill>
                <a:latin typeface="+mj-lt"/>
              </a:defRPr>
            </a:lvl5pPr>
            <a:lvl6pPr marL="0" indent="0">
              <a:lnSpc>
                <a:spcPct val="180000"/>
              </a:lnSpc>
              <a:spcBef>
                <a:spcPts val="250"/>
              </a:spcBef>
              <a:spcAft>
                <a:spcPts val="0"/>
              </a:spcAft>
              <a:buFont typeface="Arial" panose="020B0604020202020204" pitchFamily="34" charset="0"/>
              <a:buNone/>
              <a:defRPr sz="1800" b="1" cap="none">
                <a:solidFill>
                  <a:srgbClr val="9EC3E1"/>
                </a:solidFill>
                <a:latin typeface="+mj-lt"/>
              </a:defRPr>
            </a:lvl6pPr>
            <a:lvl7pPr marL="0" indent="0">
              <a:lnSpc>
                <a:spcPct val="180000"/>
              </a:lnSpc>
              <a:spcBef>
                <a:spcPts val="250"/>
              </a:spcBef>
              <a:spcAft>
                <a:spcPts val="0"/>
              </a:spcAft>
              <a:buFont typeface="Arial" panose="020B0604020202020204" pitchFamily="34" charset="0"/>
              <a:buNone/>
              <a:defRPr sz="1800" b="1" cap="none">
                <a:solidFill>
                  <a:srgbClr val="9EC3E1"/>
                </a:solidFill>
                <a:latin typeface="+mj-lt"/>
              </a:defRPr>
            </a:lvl7pPr>
            <a:lvl8pPr marL="0" indent="0">
              <a:lnSpc>
                <a:spcPct val="180000"/>
              </a:lnSpc>
              <a:spcBef>
                <a:spcPts val="250"/>
              </a:spcBef>
              <a:spcAft>
                <a:spcPts val="0"/>
              </a:spcAft>
              <a:buFont typeface="Arial" panose="020B0604020202020204" pitchFamily="34" charset="0"/>
              <a:buNone/>
              <a:defRPr sz="1800" b="1" cap="none">
                <a:solidFill>
                  <a:schemeClr val="accent3"/>
                </a:solidFill>
                <a:latin typeface="+mj-lt"/>
              </a:defRPr>
            </a:lvl8pPr>
            <a:lvl9pPr marL="0" indent="0">
              <a:lnSpc>
                <a:spcPct val="180000"/>
              </a:lnSpc>
              <a:spcBef>
                <a:spcPts val="250"/>
              </a:spcBef>
              <a:spcAft>
                <a:spcPts val="0"/>
              </a:spcAft>
              <a:buFont typeface="Arial" panose="020B0604020202020204" pitchFamily="34" charset="0"/>
              <a:buNone/>
              <a:defRPr sz="1800" b="1" cap="none">
                <a:solidFill>
                  <a:srgbClr val="9EC3E1"/>
                </a:solidFill>
                <a:latin typeface="+mj-lt"/>
              </a:defRPr>
            </a:lvl9pPr>
          </a:lstStyle>
          <a:p>
            <a:pPr lvl="0"/>
            <a:r>
              <a:rPr lang="en-US" dirty="0"/>
              <a:t>01</a:t>
            </a:r>
          </a:p>
        </p:txBody>
      </p:sp>
      <p:sp>
        <p:nvSpPr>
          <p:cNvPr id="8" name="Text Placeholder 6">
            <a:extLst>
              <a:ext uri="{FF2B5EF4-FFF2-40B4-BE49-F238E27FC236}">
                <a16:creationId xmlns:a16="http://schemas.microsoft.com/office/drawing/2014/main" id="{20BD2689-42EB-47E4-CA47-227CF851A5BE}"/>
              </a:ext>
            </a:extLst>
          </p:cNvPr>
          <p:cNvSpPr>
            <a:spLocks noGrp="1"/>
          </p:cNvSpPr>
          <p:nvPr>
            <p:ph type="body" sz="quarter" idx="13" hasCustomPrompt="1"/>
          </p:nvPr>
        </p:nvSpPr>
        <p:spPr>
          <a:xfrm>
            <a:off x="5500800" y="720000"/>
            <a:ext cx="5968800" cy="5414400"/>
          </a:xfrm>
        </p:spPr>
        <p:txBody>
          <a:bodyPr anchor="ctr" anchorCtr="0">
            <a:noAutofit/>
          </a:bodyPr>
          <a:lstStyle>
            <a:lvl1pPr marL="0" indent="0">
              <a:lnSpc>
                <a:spcPct val="180000"/>
              </a:lnSpc>
              <a:spcBef>
                <a:spcPts val="250"/>
              </a:spcBef>
              <a:spcAft>
                <a:spcPts val="0"/>
              </a:spcAft>
              <a:buFont typeface="Arial" panose="020B0604020202020204" pitchFamily="34" charset="0"/>
              <a:buNone/>
              <a:defRPr sz="1800" b="0" cap="all">
                <a:solidFill>
                  <a:schemeClr val="bg1"/>
                </a:solidFill>
                <a:latin typeface="+mj-lt"/>
              </a:defRPr>
            </a:lvl1pPr>
            <a:lvl2pPr marL="0" indent="0">
              <a:lnSpc>
                <a:spcPct val="180000"/>
              </a:lnSpc>
              <a:spcBef>
                <a:spcPts val="250"/>
              </a:spcBef>
              <a:spcAft>
                <a:spcPts val="0"/>
              </a:spcAft>
              <a:buNone/>
              <a:defRPr sz="1800" b="0" cap="all">
                <a:solidFill>
                  <a:schemeClr val="bg1"/>
                </a:solidFill>
                <a:latin typeface="+mj-lt"/>
              </a:defRPr>
            </a:lvl2pPr>
            <a:lvl3pPr marL="0" indent="0">
              <a:lnSpc>
                <a:spcPct val="180000"/>
              </a:lnSpc>
              <a:spcBef>
                <a:spcPts val="250"/>
              </a:spcBef>
              <a:spcAft>
                <a:spcPts val="0"/>
              </a:spcAft>
              <a:buNone/>
              <a:defRPr sz="1800" b="0" cap="all">
                <a:solidFill>
                  <a:schemeClr val="bg1"/>
                </a:solidFill>
                <a:latin typeface="+mj-lt"/>
              </a:defRPr>
            </a:lvl3pPr>
            <a:lvl4pPr marL="0" indent="0">
              <a:lnSpc>
                <a:spcPct val="180000"/>
              </a:lnSpc>
              <a:spcBef>
                <a:spcPts val="250"/>
              </a:spcBef>
              <a:spcAft>
                <a:spcPts val="0"/>
              </a:spcAft>
              <a:buNone/>
              <a:defRPr sz="1800" b="0" cap="all">
                <a:solidFill>
                  <a:schemeClr val="bg1"/>
                </a:solidFill>
                <a:latin typeface="+mj-lt"/>
              </a:defRPr>
            </a:lvl4pPr>
            <a:lvl5pPr marL="0" indent="0">
              <a:lnSpc>
                <a:spcPct val="180000"/>
              </a:lnSpc>
              <a:spcBef>
                <a:spcPts val="250"/>
              </a:spcBef>
              <a:spcAft>
                <a:spcPts val="0"/>
              </a:spcAft>
              <a:buFont typeface="Arial" panose="020B0604020202020204" pitchFamily="34" charset="0"/>
              <a:buNone/>
              <a:defRPr sz="1800" b="0" cap="all">
                <a:solidFill>
                  <a:schemeClr val="bg1"/>
                </a:solidFill>
                <a:latin typeface="+mj-lt"/>
              </a:defRPr>
            </a:lvl5pPr>
            <a:lvl6pPr marL="0" indent="0">
              <a:lnSpc>
                <a:spcPct val="180000"/>
              </a:lnSpc>
              <a:spcBef>
                <a:spcPts val="250"/>
              </a:spcBef>
              <a:spcAft>
                <a:spcPts val="0"/>
              </a:spcAft>
              <a:buFont typeface="Arial" panose="020B0604020202020204" pitchFamily="34" charset="0"/>
              <a:buNone/>
              <a:defRPr sz="1800" b="0" cap="all">
                <a:solidFill>
                  <a:schemeClr val="bg1"/>
                </a:solidFill>
                <a:latin typeface="+mj-lt"/>
              </a:defRPr>
            </a:lvl6pPr>
            <a:lvl7pPr marL="0" indent="0">
              <a:lnSpc>
                <a:spcPct val="180000"/>
              </a:lnSpc>
              <a:spcBef>
                <a:spcPts val="250"/>
              </a:spcBef>
              <a:spcAft>
                <a:spcPts val="0"/>
              </a:spcAft>
              <a:buFont typeface="Arial" panose="020B0604020202020204" pitchFamily="34" charset="0"/>
              <a:buNone/>
              <a:defRPr sz="1800" b="0" cap="all">
                <a:solidFill>
                  <a:schemeClr val="bg1"/>
                </a:solidFill>
                <a:latin typeface="+mj-lt"/>
              </a:defRPr>
            </a:lvl7pPr>
            <a:lvl8pPr marL="0" indent="0">
              <a:lnSpc>
                <a:spcPct val="180000"/>
              </a:lnSpc>
              <a:spcBef>
                <a:spcPts val="250"/>
              </a:spcBef>
              <a:spcAft>
                <a:spcPts val="0"/>
              </a:spcAft>
              <a:buFont typeface="Arial" panose="020B0604020202020204" pitchFamily="34" charset="0"/>
              <a:buNone/>
              <a:defRPr sz="1800" b="0" cap="all">
                <a:solidFill>
                  <a:schemeClr val="bg1"/>
                </a:solidFill>
                <a:latin typeface="+mj-lt"/>
              </a:defRPr>
            </a:lvl8pPr>
            <a:lvl9pPr marL="0" indent="0">
              <a:lnSpc>
                <a:spcPct val="180000"/>
              </a:lnSpc>
              <a:spcBef>
                <a:spcPts val="250"/>
              </a:spcBef>
              <a:spcAft>
                <a:spcPts val="0"/>
              </a:spcAft>
              <a:buFont typeface="Arial" panose="020B0604020202020204" pitchFamily="34" charset="0"/>
              <a:buNone/>
              <a:defRPr sz="1800" b="0" cap="all">
                <a:solidFill>
                  <a:schemeClr val="bg1"/>
                </a:solidFill>
                <a:latin typeface="+mj-lt"/>
              </a:defRPr>
            </a:lvl9pPr>
          </a:lstStyle>
          <a:p>
            <a:pPr lvl="0"/>
            <a:r>
              <a:rPr lang="en-GB" dirty="0"/>
              <a:t>Click to add agenda point, one line</a:t>
            </a:r>
          </a:p>
        </p:txBody>
      </p:sp>
      <p:sp>
        <p:nvSpPr>
          <p:cNvPr id="9" name="Guides" hidden="1">
            <a:extLst>
              <a:ext uri="{FF2B5EF4-FFF2-40B4-BE49-F238E27FC236}">
                <a16:creationId xmlns:a16="http://schemas.microsoft.com/office/drawing/2014/main" id="{F71C5786-03E4-BADA-2C63-BC735E4C49CD}"/>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0" name="Footers" descr="{&quot;templafy&quot;:{&quot;id&quot;:&quot;b629212b-aba2-422f-a8af-fd93b3a4d254&quot;}}">
            <a:extLst>
              <a:ext uri="{FF2B5EF4-FFF2-40B4-BE49-F238E27FC236}">
                <a16:creationId xmlns:a16="http://schemas.microsoft.com/office/drawing/2014/main" id="{7F5AAA95-4262-DACC-6539-F83764B3EBBF}"/>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bg1"/>
                </a:solidFill>
              </a:rPr>
              <a:t>Penn Medicine</a:t>
            </a:r>
          </a:p>
        </p:txBody>
      </p:sp>
    </p:spTree>
    <p:extLst>
      <p:ext uri="{BB962C8B-B14F-4D97-AF65-F5344CB8AC3E}">
        <p14:creationId xmlns:p14="http://schemas.microsoft.com/office/powerpoint/2010/main" val="2456125206"/>
      </p:ext>
    </p:extLst>
  </p:cSld>
  <p:clrMapOvr>
    <a:masterClrMapping/>
  </p:clrMapOvr>
  <p:extLst>
    <p:ext uri="{DCECCB84-F9BA-43D5-87BE-67443E8EF086}">
      <p15:sldGuideLst xmlns:p15="http://schemas.microsoft.com/office/powerpoint/2012/main">
        <p15:guide id="3" orient="horz" pos="459"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54E8-F7AC-6010-B143-0AF26AA62EE3}"/>
              </a:ext>
            </a:extLst>
          </p:cNvPr>
          <p:cNvSpPr>
            <a:spLocks noGrp="1"/>
          </p:cNvSpPr>
          <p:nvPr>
            <p:ph type="title" hasCustomPrompt="1"/>
          </p:nvPr>
        </p:nvSpPr>
        <p:spPr>
          <a:xfrm>
            <a:off x="720000" y="2070000"/>
            <a:ext cx="7408800" cy="4068000"/>
          </a:xfrm>
        </p:spPr>
        <p:txBody>
          <a:bodyPr anchor="t" anchorCtr="0">
            <a:noAutofit/>
          </a:bodyPr>
          <a:lstStyle>
            <a:lvl1pPr algn="l">
              <a:lnSpc>
                <a:spcPct val="70000"/>
              </a:lnSpc>
              <a:defRPr sz="8800" spc="200" baseline="0">
                <a:solidFill>
                  <a:schemeClr val="accent1"/>
                </a:solidFill>
              </a:defRPr>
            </a:lvl1pPr>
          </a:lstStyle>
          <a:p>
            <a:r>
              <a:rPr lang="en-US" dirty="0"/>
              <a:t>Click to add title</a:t>
            </a:r>
            <a:endParaRPr lang="en-GB" dirty="0"/>
          </a:p>
        </p:txBody>
      </p:sp>
      <p:sp>
        <p:nvSpPr>
          <p:cNvPr id="3" name="Text Placeholder 2">
            <a:extLst>
              <a:ext uri="{FF2B5EF4-FFF2-40B4-BE49-F238E27FC236}">
                <a16:creationId xmlns:a16="http://schemas.microsoft.com/office/drawing/2014/main" id="{5279866B-9EF4-2877-CDF5-309DBB741F56}"/>
              </a:ext>
            </a:extLst>
          </p:cNvPr>
          <p:cNvSpPr>
            <a:spLocks noGrp="1"/>
          </p:cNvSpPr>
          <p:nvPr>
            <p:ph type="body" idx="1" hasCustomPrompt="1"/>
          </p:nvPr>
        </p:nvSpPr>
        <p:spPr>
          <a:xfrm>
            <a:off x="720000" y="720000"/>
            <a:ext cx="7408800" cy="990000"/>
          </a:xfrm>
        </p:spPr>
        <p:txBody>
          <a:bodyPr anchor="t" anchorCtr="0">
            <a:noAutofit/>
          </a:bodyPr>
          <a:lstStyle>
            <a:lvl1pPr marL="0" indent="0" algn="l">
              <a:lnSpc>
                <a:spcPct val="70000"/>
              </a:lnSpc>
              <a:spcBef>
                <a:spcPts val="0"/>
              </a:spcBef>
              <a:spcAft>
                <a:spcPts val="0"/>
              </a:spcAft>
              <a:buNone/>
              <a:defRPr sz="8800" b="1" cap="none" baseline="0">
                <a:solidFill>
                  <a:schemeClr val="accent3"/>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01</a:t>
            </a:r>
          </a:p>
        </p:txBody>
      </p:sp>
      <p:sp>
        <p:nvSpPr>
          <p:cNvPr id="5" name="Line top Placeholder 20">
            <a:extLst>
              <a:ext uri="{FF2B5EF4-FFF2-40B4-BE49-F238E27FC236}">
                <a16:creationId xmlns:a16="http://schemas.microsoft.com/office/drawing/2014/main" id="{A191D59F-2E4F-9DFD-FEAC-7FF6480D86BF}"/>
              </a:ext>
            </a:extLst>
          </p:cNvPr>
          <p:cNvSpPr>
            <a:spLocks noGrp="1"/>
          </p:cNvSpPr>
          <p:nvPr>
            <p:ph type="body" sz="quarter" idx="24" hasCustomPrompt="1"/>
          </p:nvPr>
        </p:nvSpPr>
        <p:spPr>
          <a:xfrm>
            <a:off x="0" y="0"/>
            <a:ext cx="12193200" cy="36000"/>
          </a:xfrm>
          <a:solidFill>
            <a:srgbClr val="990000"/>
          </a:solidFill>
          <a:ln>
            <a:solidFill>
              <a:srgbClr val="990000">
                <a:alpha val="0"/>
              </a:srgbClr>
            </a:solidFill>
          </a:ln>
        </p:spPr>
        <p:txBody>
          <a:bodyPr/>
          <a:lstStyle>
            <a:lvl1pPr marL="0" indent="0">
              <a:buNone/>
              <a:defRPr sz="600">
                <a:noFill/>
              </a:defRPr>
            </a:lvl1pPr>
            <a:lvl2pPr marL="0" indent="0">
              <a:defRPr sz="600">
                <a:noFill/>
              </a:defRPr>
            </a:lvl2pPr>
            <a:lvl3pPr marL="0" indent="0">
              <a:defRPr sz="600">
                <a:noFill/>
              </a:defRPr>
            </a:lvl3pPr>
            <a:lvl4pPr marL="0" indent="0">
              <a:defRPr sz="600">
                <a:noFill/>
              </a:defRPr>
            </a:lvl4pPr>
            <a:lvl5pPr marL="0" indent="0">
              <a:defRPr sz="600">
                <a:noFill/>
              </a:defRPr>
            </a:lvl5pPr>
          </a:lstStyle>
          <a:p>
            <a:pPr lvl="0"/>
            <a:r>
              <a:rPr lang="en-US" dirty="0"/>
              <a:t>.</a:t>
            </a:r>
          </a:p>
        </p:txBody>
      </p:sp>
      <p:sp>
        <p:nvSpPr>
          <p:cNvPr id="8" name="Date Placeholder 7">
            <a:extLst>
              <a:ext uri="{FF2B5EF4-FFF2-40B4-BE49-F238E27FC236}">
                <a16:creationId xmlns:a16="http://schemas.microsoft.com/office/drawing/2014/main" id="{A626988C-588C-2C8A-2DC0-5D2C99DF44FE}"/>
              </a:ext>
            </a:extLst>
          </p:cNvPr>
          <p:cNvSpPr>
            <a:spLocks noGrp="1"/>
          </p:cNvSpPr>
          <p:nvPr>
            <p:ph type="dt" sz="half" idx="25"/>
          </p:nvPr>
        </p:nvSpPr>
        <p:spPr/>
        <p:txBody>
          <a:bodyPr/>
          <a:lstStyle/>
          <a:p>
            <a:fld id="{197DF7FC-2311-4E03-AAFE-2DADE0839E10}" type="datetime4">
              <a:rPr lang="en-US" noProof="0" smtClean="0"/>
              <a:t>May 16, 2025</a:t>
            </a:fld>
            <a:endParaRPr lang="en-US" noProof="0"/>
          </a:p>
        </p:txBody>
      </p:sp>
      <p:sp>
        <p:nvSpPr>
          <p:cNvPr id="9" name="Slide Number Placeholder 8">
            <a:extLst>
              <a:ext uri="{FF2B5EF4-FFF2-40B4-BE49-F238E27FC236}">
                <a16:creationId xmlns:a16="http://schemas.microsoft.com/office/drawing/2014/main" id="{153F47F8-2FA5-B3C4-62D6-146B019264A1}"/>
              </a:ext>
            </a:extLst>
          </p:cNvPr>
          <p:cNvSpPr>
            <a:spLocks noGrp="1"/>
          </p:cNvSpPr>
          <p:nvPr>
            <p:ph type="sldNum" sz="quarter" idx="26"/>
          </p:nvPr>
        </p:nvSpPr>
        <p:spPr/>
        <p:txBody>
          <a:bodyPr/>
          <a:lstStyle/>
          <a:p>
            <a:fld id="{2DDEA8E7-5F55-4A60-8EF9-470692FC5635}" type="slidenum">
              <a:rPr lang="en-US" noProof="0" smtClean="0"/>
              <a:pPr/>
              <a:t>‹#›</a:t>
            </a:fld>
            <a:endParaRPr lang="en-US" noProof="0"/>
          </a:p>
        </p:txBody>
      </p:sp>
      <p:sp>
        <p:nvSpPr>
          <p:cNvPr id="4" name="Guides" hidden="1">
            <a:extLst>
              <a:ext uri="{FF2B5EF4-FFF2-40B4-BE49-F238E27FC236}">
                <a16:creationId xmlns:a16="http://schemas.microsoft.com/office/drawing/2014/main" id="{7C09ABE0-4AC7-DE98-E246-798BA0911476}"/>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26897737"/>
      </p:ext>
    </p:extLst>
  </p:cSld>
  <p:clrMapOvr>
    <a:masterClrMapping/>
  </p:clrMapOvr>
  <p:extLst>
    <p:ext uri="{DCECCB84-F9BA-43D5-87BE-67443E8EF086}">
      <p15:sldGuideLst xmlns:p15="http://schemas.microsoft.com/office/powerpoint/2012/main">
        <p15:guide id="3" orient="horz" pos="436"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Breaker C">
    <p:bg>
      <p:bgPr>
        <a:gradFill>
          <a:gsLst>
            <a:gs pos="86000">
              <a:srgbClr val="1F538F"/>
            </a:gs>
            <a:gs pos="60000">
              <a:schemeClr val="accent1"/>
            </a:gs>
            <a:gs pos="100000">
              <a:schemeClr val="accent3"/>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54E8-F7AC-6010-B143-0AF26AA62EE3}"/>
              </a:ext>
            </a:extLst>
          </p:cNvPr>
          <p:cNvSpPr>
            <a:spLocks noGrp="1"/>
          </p:cNvSpPr>
          <p:nvPr>
            <p:ph type="title" hasCustomPrompt="1"/>
          </p:nvPr>
        </p:nvSpPr>
        <p:spPr>
          <a:xfrm>
            <a:off x="720000" y="2070000"/>
            <a:ext cx="7408800" cy="4068000"/>
          </a:xfrm>
        </p:spPr>
        <p:txBody>
          <a:bodyPr anchor="t" anchorCtr="0">
            <a:noAutofit/>
          </a:bodyPr>
          <a:lstStyle>
            <a:lvl1pPr algn="l">
              <a:lnSpc>
                <a:spcPct val="70000"/>
              </a:lnSpc>
              <a:defRPr sz="8800" spc="200" baseline="0">
                <a:solidFill>
                  <a:schemeClr val="bg1"/>
                </a:solidFill>
              </a:defRPr>
            </a:lvl1pPr>
          </a:lstStyle>
          <a:p>
            <a:r>
              <a:rPr lang="en-US" dirty="0"/>
              <a:t>Click to add title</a:t>
            </a:r>
            <a:endParaRPr lang="en-GB" dirty="0"/>
          </a:p>
        </p:txBody>
      </p:sp>
      <p:sp>
        <p:nvSpPr>
          <p:cNvPr id="3" name="Text Placeholder 2">
            <a:extLst>
              <a:ext uri="{FF2B5EF4-FFF2-40B4-BE49-F238E27FC236}">
                <a16:creationId xmlns:a16="http://schemas.microsoft.com/office/drawing/2014/main" id="{5279866B-9EF4-2877-CDF5-309DBB741F56}"/>
              </a:ext>
            </a:extLst>
          </p:cNvPr>
          <p:cNvSpPr>
            <a:spLocks noGrp="1"/>
          </p:cNvSpPr>
          <p:nvPr>
            <p:ph type="body" idx="1" hasCustomPrompt="1"/>
          </p:nvPr>
        </p:nvSpPr>
        <p:spPr>
          <a:xfrm>
            <a:off x="720000" y="720000"/>
            <a:ext cx="7408800" cy="990000"/>
          </a:xfrm>
        </p:spPr>
        <p:txBody>
          <a:bodyPr anchor="t" anchorCtr="0">
            <a:noAutofit/>
          </a:bodyPr>
          <a:lstStyle>
            <a:lvl1pPr marL="0" indent="0" algn="l">
              <a:lnSpc>
                <a:spcPct val="70000"/>
              </a:lnSpc>
              <a:spcBef>
                <a:spcPts val="0"/>
              </a:spcBef>
              <a:spcAft>
                <a:spcPts val="0"/>
              </a:spcAft>
              <a:buNone/>
              <a:defRPr sz="8800" b="1" cap="none" baseline="0">
                <a:solidFill>
                  <a:schemeClr val="accent2">
                    <a:lumMod val="20000"/>
                    <a:lumOff val="8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01</a:t>
            </a:r>
          </a:p>
        </p:txBody>
      </p:sp>
      <p:sp>
        <p:nvSpPr>
          <p:cNvPr id="4" name="Date Placeholder 3">
            <a:extLst>
              <a:ext uri="{FF2B5EF4-FFF2-40B4-BE49-F238E27FC236}">
                <a16:creationId xmlns:a16="http://schemas.microsoft.com/office/drawing/2014/main" id="{F1ED7BCF-4AAC-B46A-F7F9-430053F86A6C}"/>
              </a:ext>
            </a:extLst>
          </p:cNvPr>
          <p:cNvSpPr>
            <a:spLocks noGrp="1"/>
          </p:cNvSpPr>
          <p:nvPr>
            <p:ph type="dt" sz="half" idx="10"/>
          </p:nvPr>
        </p:nvSpPr>
        <p:spPr/>
        <p:txBody>
          <a:bodyPr/>
          <a:lstStyle>
            <a:lvl1pPr>
              <a:defRPr>
                <a:solidFill>
                  <a:schemeClr val="bg1"/>
                </a:solidFill>
              </a:defRPr>
            </a:lvl1pPr>
          </a:lstStyle>
          <a:p>
            <a:fld id="{C9314EBF-5BDF-4CA4-90C8-3F84A21DF94B}" type="datetimeFigureOut">
              <a:rPr lang="en-GB" smtClean="0"/>
              <a:pPr/>
              <a:t>16/05/2025</a:t>
            </a:fld>
            <a:endParaRPr lang="en-GB"/>
          </a:p>
        </p:txBody>
      </p:sp>
      <p:sp>
        <p:nvSpPr>
          <p:cNvPr id="6" name="Slide Number Placeholder 5">
            <a:extLst>
              <a:ext uri="{FF2B5EF4-FFF2-40B4-BE49-F238E27FC236}">
                <a16:creationId xmlns:a16="http://schemas.microsoft.com/office/drawing/2014/main" id="{D58925D9-28BB-62F0-6672-3F2C04588546}"/>
              </a:ext>
            </a:extLst>
          </p:cNvPr>
          <p:cNvSpPr>
            <a:spLocks noGrp="1"/>
          </p:cNvSpPr>
          <p:nvPr>
            <p:ph type="sldNum" sz="quarter" idx="12"/>
          </p:nvPr>
        </p:nvSpPr>
        <p:spPr/>
        <p:txBody>
          <a:bodyPr/>
          <a:lstStyle>
            <a:lvl1pPr>
              <a:defRPr>
                <a:solidFill>
                  <a:schemeClr val="bg1"/>
                </a:solidFill>
              </a:defRPr>
            </a:lvl1pPr>
          </a:lstStyle>
          <a:p>
            <a:fld id="{B7048EB2-ABBB-452B-B43B-31E8A7DFB90B}" type="slidenum">
              <a:rPr lang="en-GB" smtClean="0"/>
              <a:pPr/>
              <a:t>‹#›</a:t>
            </a:fld>
            <a:endParaRPr lang="en-GB"/>
          </a:p>
        </p:txBody>
      </p:sp>
      <p:sp>
        <p:nvSpPr>
          <p:cNvPr id="5" name="Guides" hidden="1">
            <a:extLst>
              <a:ext uri="{FF2B5EF4-FFF2-40B4-BE49-F238E27FC236}">
                <a16:creationId xmlns:a16="http://schemas.microsoft.com/office/drawing/2014/main" id="{97AE78B8-0EB3-C024-37F4-F5098822352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10" name="Footers" descr="{&quot;templafy&quot;:{&quot;id&quot;:&quot;5e7a4020-5197-42b5-a0a1-76d93439fe1b&quot;}}">
            <a:extLst>
              <a:ext uri="{FF2B5EF4-FFF2-40B4-BE49-F238E27FC236}">
                <a16:creationId xmlns:a16="http://schemas.microsoft.com/office/drawing/2014/main" id="{5AE369FE-ED76-6EEE-3247-2A919AD7045B}"/>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bg1"/>
                </a:solidFill>
              </a:rPr>
              <a:t>Penn Medicine</a:t>
            </a:r>
          </a:p>
        </p:txBody>
      </p:sp>
    </p:spTree>
    <p:extLst>
      <p:ext uri="{BB962C8B-B14F-4D97-AF65-F5344CB8AC3E}">
        <p14:creationId xmlns:p14="http://schemas.microsoft.com/office/powerpoint/2010/main" val="2402448393"/>
      </p:ext>
    </p:extLst>
  </p:cSld>
  <p:clrMapOvr>
    <a:masterClrMapping/>
  </p:clrMapOvr>
  <p:extLst>
    <p:ext uri="{DCECCB84-F9BA-43D5-87BE-67443E8EF086}">
      <p15:sldGuideLst xmlns:p15="http://schemas.microsoft.com/office/powerpoint/2012/main">
        <p15:guide id="3" orient="horz" pos="436" userDrawn="1">
          <p15:clr>
            <a:srgbClr val="FF96F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Breaker 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54E8-F7AC-6010-B143-0AF26AA62EE3}"/>
              </a:ext>
            </a:extLst>
          </p:cNvPr>
          <p:cNvSpPr>
            <a:spLocks noGrp="1"/>
          </p:cNvSpPr>
          <p:nvPr>
            <p:ph type="title" hasCustomPrompt="1"/>
          </p:nvPr>
        </p:nvSpPr>
        <p:spPr>
          <a:xfrm>
            <a:off x="720000" y="2854800"/>
            <a:ext cx="10749600" cy="1108800"/>
          </a:xfrm>
        </p:spPr>
        <p:txBody>
          <a:bodyPr anchor="b">
            <a:noAutofit/>
          </a:bodyPr>
          <a:lstStyle>
            <a:lvl1pPr algn="ctr">
              <a:defRPr sz="7200">
                <a:solidFill>
                  <a:schemeClr val="bg1"/>
                </a:solidFill>
              </a:defRPr>
            </a:lvl1pPr>
          </a:lstStyle>
          <a:p>
            <a:r>
              <a:rPr lang="en-US" dirty="0"/>
              <a:t>Click to Add Divider Title</a:t>
            </a:r>
            <a:endParaRPr lang="en-GB" dirty="0"/>
          </a:p>
        </p:txBody>
      </p:sp>
      <p:sp>
        <p:nvSpPr>
          <p:cNvPr id="3" name="Text Placeholder 2">
            <a:extLst>
              <a:ext uri="{FF2B5EF4-FFF2-40B4-BE49-F238E27FC236}">
                <a16:creationId xmlns:a16="http://schemas.microsoft.com/office/drawing/2014/main" id="{5279866B-9EF4-2877-CDF5-309DBB741F56}"/>
              </a:ext>
            </a:extLst>
          </p:cNvPr>
          <p:cNvSpPr>
            <a:spLocks noGrp="1"/>
          </p:cNvSpPr>
          <p:nvPr>
            <p:ph type="body" idx="1" hasCustomPrompt="1"/>
          </p:nvPr>
        </p:nvSpPr>
        <p:spPr>
          <a:xfrm>
            <a:off x="720000" y="3960000"/>
            <a:ext cx="10749600" cy="295200"/>
          </a:xfrm>
        </p:spPr>
        <p:txBody>
          <a:bodyPr anchor="b" anchorCtr="0">
            <a:noAutofit/>
          </a:bodyPr>
          <a:lstStyle>
            <a:lvl1pPr marL="0" indent="0" algn="ctr">
              <a:spcBef>
                <a:spcPts val="0"/>
              </a:spcBef>
              <a:spcAft>
                <a:spcPts val="0"/>
              </a:spcAft>
              <a:buNone/>
              <a:defRPr sz="1400" b="1" cap="all" spc="200" baseline="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F1ED7BCF-4AAC-B46A-F7F9-430053F86A6C}"/>
              </a:ext>
            </a:extLst>
          </p:cNvPr>
          <p:cNvSpPr>
            <a:spLocks noGrp="1"/>
          </p:cNvSpPr>
          <p:nvPr>
            <p:ph type="dt" sz="half" idx="10"/>
          </p:nvPr>
        </p:nvSpPr>
        <p:spPr/>
        <p:txBody>
          <a:bodyPr/>
          <a:lstStyle>
            <a:lvl1pPr>
              <a:defRPr>
                <a:solidFill>
                  <a:schemeClr val="bg1"/>
                </a:solidFill>
              </a:defRPr>
            </a:lvl1pPr>
          </a:lstStyle>
          <a:p>
            <a:fld id="{C9314EBF-5BDF-4CA4-90C8-3F84A21DF94B}" type="datetimeFigureOut">
              <a:rPr lang="en-GB" smtClean="0"/>
              <a:pPr/>
              <a:t>16/05/2025</a:t>
            </a:fld>
            <a:endParaRPr lang="en-GB"/>
          </a:p>
        </p:txBody>
      </p:sp>
      <p:sp>
        <p:nvSpPr>
          <p:cNvPr id="6" name="Slide Number Placeholder 5">
            <a:extLst>
              <a:ext uri="{FF2B5EF4-FFF2-40B4-BE49-F238E27FC236}">
                <a16:creationId xmlns:a16="http://schemas.microsoft.com/office/drawing/2014/main" id="{D58925D9-28BB-62F0-6672-3F2C04588546}"/>
              </a:ext>
            </a:extLst>
          </p:cNvPr>
          <p:cNvSpPr>
            <a:spLocks noGrp="1"/>
          </p:cNvSpPr>
          <p:nvPr>
            <p:ph type="sldNum" sz="quarter" idx="12"/>
          </p:nvPr>
        </p:nvSpPr>
        <p:spPr/>
        <p:txBody>
          <a:bodyPr/>
          <a:lstStyle>
            <a:lvl1pPr>
              <a:defRPr>
                <a:solidFill>
                  <a:schemeClr val="bg1"/>
                </a:solidFill>
              </a:defRPr>
            </a:lvl1pPr>
          </a:lstStyle>
          <a:p>
            <a:fld id="{B7048EB2-ABBB-452B-B43B-31E8A7DFB90B}" type="slidenum">
              <a:rPr lang="en-GB" smtClean="0"/>
              <a:pPr/>
              <a:t>‹#›</a:t>
            </a:fld>
            <a:endParaRPr lang="en-GB"/>
          </a:p>
        </p:txBody>
      </p:sp>
      <p:sp>
        <p:nvSpPr>
          <p:cNvPr id="5" name="Guides" hidden="1">
            <a:extLst>
              <a:ext uri="{FF2B5EF4-FFF2-40B4-BE49-F238E27FC236}">
                <a16:creationId xmlns:a16="http://schemas.microsoft.com/office/drawing/2014/main" id="{18E4D93D-2A45-24EA-FE18-43B286D00ED0}"/>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Footers" descr="{&quot;templafy&quot;:{&quot;id&quot;:&quot;39b31465-7178-466a-8f42-3e4972402eff&quot;}}">
            <a:extLst>
              <a:ext uri="{FF2B5EF4-FFF2-40B4-BE49-F238E27FC236}">
                <a16:creationId xmlns:a16="http://schemas.microsoft.com/office/drawing/2014/main" id="{A24A8258-9B07-0170-490D-F13D7253F271}"/>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bg1"/>
                </a:solidFill>
              </a:rPr>
              <a:t>Penn Medicine</a:t>
            </a:r>
          </a:p>
        </p:txBody>
      </p:sp>
    </p:spTree>
    <p:extLst>
      <p:ext uri="{BB962C8B-B14F-4D97-AF65-F5344CB8AC3E}">
        <p14:creationId xmlns:p14="http://schemas.microsoft.com/office/powerpoint/2010/main" val="1702440820"/>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Breaker 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54E8-F7AC-6010-B143-0AF26AA62EE3}"/>
              </a:ext>
            </a:extLst>
          </p:cNvPr>
          <p:cNvSpPr>
            <a:spLocks noGrp="1"/>
          </p:cNvSpPr>
          <p:nvPr>
            <p:ph type="title" hasCustomPrompt="1"/>
          </p:nvPr>
        </p:nvSpPr>
        <p:spPr>
          <a:xfrm>
            <a:off x="720000" y="2854800"/>
            <a:ext cx="10749600" cy="1108800"/>
          </a:xfrm>
        </p:spPr>
        <p:txBody>
          <a:bodyPr anchor="b">
            <a:noAutofit/>
          </a:bodyPr>
          <a:lstStyle>
            <a:lvl1pPr algn="ctr">
              <a:defRPr sz="7200">
                <a:solidFill>
                  <a:schemeClr val="bg1"/>
                </a:solidFill>
              </a:defRPr>
            </a:lvl1pPr>
          </a:lstStyle>
          <a:p>
            <a:r>
              <a:rPr lang="en-US" dirty="0"/>
              <a:t>Click to Add Divider Title</a:t>
            </a:r>
            <a:endParaRPr lang="en-GB" dirty="0"/>
          </a:p>
        </p:txBody>
      </p:sp>
      <p:sp>
        <p:nvSpPr>
          <p:cNvPr id="3" name="Text Placeholder 2">
            <a:extLst>
              <a:ext uri="{FF2B5EF4-FFF2-40B4-BE49-F238E27FC236}">
                <a16:creationId xmlns:a16="http://schemas.microsoft.com/office/drawing/2014/main" id="{5279866B-9EF4-2877-CDF5-309DBB741F56}"/>
              </a:ext>
            </a:extLst>
          </p:cNvPr>
          <p:cNvSpPr>
            <a:spLocks noGrp="1"/>
          </p:cNvSpPr>
          <p:nvPr>
            <p:ph type="body" idx="1" hasCustomPrompt="1"/>
          </p:nvPr>
        </p:nvSpPr>
        <p:spPr>
          <a:xfrm>
            <a:off x="720000" y="3960000"/>
            <a:ext cx="10749600" cy="295200"/>
          </a:xfrm>
        </p:spPr>
        <p:txBody>
          <a:bodyPr anchor="b" anchorCtr="0">
            <a:noAutofit/>
          </a:bodyPr>
          <a:lstStyle>
            <a:lvl1pPr marL="0" indent="0" algn="ctr">
              <a:spcBef>
                <a:spcPts val="0"/>
              </a:spcBef>
              <a:spcAft>
                <a:spcPts val="0"/>
              </a:spcAft>
              <a:buNone/>
              <a:defRPr sz="1400" b="1" cap="all" spc="200" baseline="0">
                <a:solidFill>
                  <a:schemeClr val="accent3">
                    <a:lumMod val="60000"/>
                    <a:lumOff val="4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F1ED7BCF-4AAC-B46A-F7F9-430053F86A6C}"/>
              </a:ext>
            </a:extLst>
          </p:cNvPr>
          <p:cNvSpPr>
            <a:spLocks noGrp="1"/>
          </p:cNvSpPr>
          <p:nvPr>
            <p:ph type="dt" sz="half" idx="10"/>
          </p:nvPr>
        </p:nvSpPr>
        <p:spPr/>
        <p:txBody>
          <a:bodyPr/>
          <a:lstStyle>
            <a:lvl1pPr>
              <a:defRPr>
                <a:solidFill>
                  <a:schemeClr val="bg1"/>
                </a:solidFill>
              </a:defRPr>
            </a:lvl1pPr>
          </a:lstStyle>
          <a:p>
            <a:fld id="{C9314EBF-5BDF-4CA4-90C8-3F84A21DF94B}" type="datetimeFigureOut">
              <a:rPr lang="en-GB" smtClean="0"/>
              <a:pPr/>
              <a:t>16/05/2025</a:t>
            </a:fld>
            <a:endParaRPr lang="en-GB"/>
          </a:p>
        </p:txBody>
      </p:sp>
      <p:sp>
        <p:nvSpPr>
          <p:cNvPr id="6" name="Slide Number Placeholder 5">
            <a:extLst>
              <a:ext uri="{FF2B5EF4-FFF2-40B4-BE49-F238E27FC236}">
                <a16:creationId xmlns:a16="http://schemas.microsoft.com/office/drawing/2014/main" id="{D58925D9-28BB-62F0-6672-3F2C04588546}"/>
              </a:ext>
            </a:extLst>
          </p:cNvPr>
          <p:cNvSpPr>
            <a:spLocks noGrp="1"/>
          </p:cNvSpPr>
          <p:nvPr>
            <p:ph type="sldNum" sz="quarter" idx="12"/>
          </p:nvPr>
        </p:nvSpPr>
        <p:spPr/>
        <p:txBody>
          <a:bodyPr/>
          <a:lstStyle>
            <a:lvl1pPr>
              <a:defRPr>
                <a:solidFill>
                  <a:schemeClr val="bg1"/>
                </a:solidFill>
              </a:defRPr>
            </a:lvl1pPr>
          </a:lstStyle>
          <a:p>
            <a:fld id="{B7048EB2-ABBB-452B-B43B-31E8A7DFB90B}" type="slidenum">
              <a:rPr lang="en-GB" smtClean="0"/>
              <a:pPr/>
              <a:t>‹#›</a:t>
            </a:fld>
            <a:endParaRPr lang="en-GB"/>
          </a:p>
        </p:txBody>
      </p:sp>
      <p:sp>
        <p:nvSpPr>
          <p:cNvPr id="5" name="Guides" hidden="1">
            <a:extLst>
              <a:ext uri="{FF2B5EF4-FFF2-40B4-BE49-F238E27FC236}">
                <a16:creationId xmlns:a16="http://schemas.microsoft.com/office/drawing/2014/main" id="{EEFCB10F-81AA-2405-D116-45EC58877181}"/>
              </a:ext>
            </a:extLst>
          </p:cNvPr>
          <p:cNvSpPr/>
          <p:nvPr userDrawn="1">
            <p:custDataLst>
              <p:tags r:id="rId1"/>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
        <p:nvSpPr>
          <p:cNvPr id="9" name="Footers" descr="{&quot;templafy&quot;:{&quot;id&quot;:&quot;62dd52fa-754b-4464-afdb-3af5137dce98&quot;}}">
            <a:extLst>
              <a:ext uri="{FF2B5EF4-FFF2-40B4-BE49-F238E27FC236}">
                <a16:creationId xmlns:a16="http://schemas.microsoft.com/office/drawing/2014/main" id="{A5498BB6-9C05-CEB9-2389-021308A18C51}"/>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bg1"/>
                </a:solidFill>
              </a:rPr>
              <a:t>Penn Medicine</a:t>
            </a:r>
          </a:p>
        </p:txBody>
      </p:sp>
    </p:spTree>
    <p:extLst>
      <p:ext uri="{BB962C8B-B14F-4D97-AF65-F5344CB8AC3E}">
        <p14:creationId xmlns:p14="http://schemas.microsoft.com/office/powerpoint/2010/main" val="2309394343"/>
      </p:ext>
    </p:extLst>
  </p:cSld>
  <p:clrMapOvr>
    <a:masterClrMapping/>
  </p:clrMapOvr>
  <p:extLst>
    <p:ext uri="{DCECCB84-F9BA-43D5-87BE-67443E8EF086}">
      <p15:sldGuideLst xmlns:p15="http://schemas.microsoft.com/office/powerpoint/2012/main">
        <p15:guide id="1" orient="horz" pos="453" userDrawn="1">
          <p15:clr>
            <a:srgbClr val="8F8F8F"/>
          </p15:clr>
        </p15:guide>
        <p15:guide id="4" orient="horz" pos="3866" userDrawn="1">
          <p15:clr>
            <a:srgbClr val="FF96FF"/>
          </p15:clr>
        </p15:guide>
        <p15:guide id="5" pos="453" userDrawn="1">
          <p15:clr>
            <a:srgbClr val="FF96FF"/>
          </p15:clr>
        </p15:guide>
        <p15:guide id="6" pos="810" userDrawn="1">
          <p15:clr>
            <a:srgbClr val="FF96FF"/>
          </p15:clr>
        </p15:guide>
        <p15:guide id="7" pos="1036" userDrawn="1">
          <p15:clr>
            <a:srgbClr val="FF96FF"/>
          </p15:clr>
        </p15:guide>
        <p15:guide id="8" pos="1393" userDrawn="1">
          <p15:clr>
            <a:srgbClr val="FF96FF"/>
          </p15:clr>
        </p15:guide>
        <p15:guide id="9" pos="1620" userDrawn="1">
          <p15:clr>
            <a:srgbClr val="FF96FF"/>
          </p15:clr>
        </p15:guide>
        <p15:guide id="10" pos="1976" userDrawn="1">
          <p15:clr>
            <a:srgbClr val="FF96FF"/>
          </p15:clr>
        </p15:guide>
        <p15:guide id="11" pos="2203" userDrawn="1">
          <p15:clr>
            <a:srgbClr val="FF96FF"/>
          </p15:clr>
        </p15:guide>
        <p15:guide id="12" pos="2560" userDrawn="1">
          <p15:clr>
            <a:srgbClr val="FF96FF"/>
          </p15:clr>
        </p15:guide>
        <p15:guide id="13" pos="2786" userDrawn="1">
          <p15:clr>
            <a:srgbClr val="FF96FF"/>
          </p15:clr>
        </p15:guide>
        <p15:guide id="14" pos="3143" userDrawn="1">
          <p15:clr>
            <a:srgbClr val="FF96FF"/>
          </p15:clr>
        </p15:guide>
        <p15:guide id="15" pos="3370" userDrawn="1">
          <p15:clr>
            <a:srgbClr val="FF96FF"/>
          </p15:clr>
        </p15:guide>
        <p15:guide id="16" pos="3726" userDrawn="1">
          <p15:clr>
            <a:srgbClr val="FF96FF"/>
          </p15:clr>
        </p15:guide>
        <p15:guide id="17" pos="3953" userDrawn="1">
          <p15:clr>
            <a:srgbClr val="FF96FF"/>
          </p15:clr>
        </p15:guide>
        <p15:guide id="18" pos="4309" userDrawn="1">
          <p15:clr>
            <a:srgbClr val="FF96FF"/>
          </p15:clr>
        </p15:guide>
        <p15:guide id="19" pos="4536" userDrawn="1">
          <p15:clr>
            <a:srgbClr val="FF96FF"/>
          </p15:clr>
        </p15:guide>
        <p15:guide id="20" pos="4893" userDrawn="1">
          <p15:clr>
            <a:srgbClr val="FF96FF"/>
          </p15:clr>
        </p15:guide>
        <p15:guide id="21" pos="5120" userDrawn="1">
          <p15:clr>
            <a:srgbClr val="FF96FF"/>
          </p15:clr>
        </p15:guide>
        <p15:guide id="22" pos="5476" userDrawn="1">
          <p15:clr>
            <a:srgbClr val="FF96FF"/>
          </p15:clr>
        </p15:guide>
        <p15:guide id="23" pos="5703" userDrawn="1">
          <p15:clr>
            <a:srgbClr val="FF96FF"/>
          </p15:clr>
        </p15:guide>
        <p15:guide id="24" pos="6059" userDrawn="1">
          <p15:clr>
            <a:srgbClr val="FF96FF"/>
          </p15:clr>
        </p15:guide>
        <p15:guide id="25" pos="6286" userDrawn="1">
          <p15:clr>
            <a:srgbClr val="FF96FF"/>
          </p15:clr>
        </p15:guide>
        <p15:guide id="26" pos="6643" userDrawn="1">
          <p15:clr>
            <a:srgbClr val="FF96FF"/>
          </p15:clr>
        </p15:guide>
        <p15:guide id="27" pos="6869" userDrawn="1">
          <p15:clr>
            <a:srgbClr val="FF96FF"/>
          </p15:clr>
        </p15:guide>
        <p15:guide id="28" pos="7226" userDrawn="1">
          <p15:clr>
            <a:srgbClr val="FF96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4653DF-2095-1798-1D71-96071517C202}"/>
              </a:ext>
            </a:extLst>
          </p:cNvPr>
          <p:cNvSpPr>
            <a:spLocks noGrp="1"/>
          </p:cNvSpPr>
          <p:nvPr>
            <p:ph type="title"/>
            <p:custDataLst>
              <p:tags r:id="rId48"/>
            </p:custDataLst>
          </p:nvPr>
        </p:nvSpPr>
        <p:spPr>
          <a:xfrm>
            <a:off x="719138" y="720000"/>
            <a:ext cx="10753724" cy="907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a:extLst>
              <a:ext uri="{FF2B5EF4-FFF2-40B4-BE49-F238E27FC236}">
                <a16:creationId xmlns:a16="http://schemas.microsoft.com/office/drawing/2014/main" id="{E5B3B6BD-6FE3-BE4B-16AE-1D8275ECAA77}"/>
              </a:ext>
            </a:extLst>
          </p:cNvPr>
          <p:cNvSpPr>
            <a:spLocks noGrp="1"/>
          </p:cNvSpPr>
          <p:nvPr>
            <p:ph type="body" idx="1"/>
            <p:custDataLst>
              <p:tags r:id="rId49"/>
            </p:custDataLst>
          </p:nvPr>
        </p:nvSpPr>
        <p:spPr>
          <a:xfrm>
            <a:off x="720000" y="1713599"/>
            <a:ext cx="10752000" cy="44244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Nineth level</a:t>
            </a:r>
          </a:p>
        </p:txBody>
      </p:sp>
      <p:sp>
        <p:nvSpPr>
          <p:cNvPr id="4" name="Date Placeholder 3">
            <a:extLst>
              <a:ext uri="{FF2B5EF4-FFF2-40B4-BE49-F238E27FC236}">
                <a16:creationId xmlns:a16="http://schemas.microsoft.com/office/drawing/2014/main" id="{B7FEBF82-8BAB-1E5B-37EF-020818D104B8}"/>
              </a:ext>
            </a:extLst>
          </p:cNvPr>
          <p:cNvSpPr>
            <a:spLocks noGrp="1"/>
          </p:cNvSpPr>
          <p:nvPr>
            <p:ph type="dt" sz="half" idx="2"/>
          </p:nvPr>
        </p:nvSpPr>
        <p:spPr>
          <a:xfrm>
            <a:off x="1115138" y="6439469"/>
            <a:ext cx="2743200" cy="180000"/>
          </a:xfrm>
          <a:prstGeom prst="rect">
            <a:avLst/>
          </a:prstGeom>
        </p:spPr>
        <p:txBody>
          <a:bodyPr vert="horz" lIns="0" tIns="0" rIns="0" bIns="0" rtlCol="0" anchor="b" anchorCtr="0"/>
          <a:lstStyle>
            <a:lvl1pPr algn="l">
              <a:defRPr sz="800">
                <a:solidFill>
                  <a:schemeClr val="accent1"/>
                </a:solidFill>
              </a:defRPr>
            </a:lvl1pPr>
          </a:lstStyle>
          <a:p>
            <a:fld id="{197DF7FC-2311-4E03-AAFE-2DADE0839E10}" type="datetime4">
              <a:rPr lang="en-US" noProof="0" smtClean="0"/>
              <a:t>May 16, 2025</a:t>
            </a:fld>
            <a:endParaRPr lang="en-US" noProof="0"/>
          </a:p>
        </p:txBody>
      </p:sp>
      <p:sp>
        <p:nvSpPr>
          <p:cNvPr id="6" name="Slide Number Placeholder 5">
            <a:extLst>
              <a:ext uri="{FF2B5EF4-FFF2-40B4-BE49-F238E27FC236}">
                <a16:creationId xmlns:a16="http://schemas.microsoft.com/office/drawing/2014/main" id="{A6BFCFEF-8B6A-152F-1EE7-29B8B4C5E8D6}"/>
              </a:ext>
            </a:extLst>
          </p:cNvPr>
          <p:cNvSpPr>
            <a:spLocks noGrp="1"/>
          </p:cNvSpPr>
          <p:nvPr>
            <p:ph type="sldNum" sz="quarter" idx="4"/>
          </p:nvPr>
        </p:nvSpPr>
        <p:spPr>
          <a:xfrm>
            <a:off x="719138" y="6439469"/>
            <a:ext cx="396000" cy="180000"/>
          </a:xfrm>
          <a:prstGeom prst="rect">
            <a:avLst/>
          </a:prstGeom>
        </p:spPr>
        <p:txBody>
          <a:bodyPr vert="horz" lIns="0" tIns="0" rIns="0" bIns="0" rtlCol="0" anchor="b" anchorCtr="0"/>
          <a:lstStyle>
            <a:lvl1pPr algn="l">
              <a:defRPr sz="800">
                <a:solidFill>
                  <a:schemeClr val="accent1"/>
                </a:solidFill>
              </a:defRPr>
            </a:lvl1pPr>
          </a:lstStyle>
          <a:p>
            <a:fld id="{2DDEA8E7-5F55-4A60-8EF9-470692FC5635}" type="slidenum">
              <a:rPr lang="en-US" noProof="0" smtClean="0"/>
              <a:pPr/>
              <a:t>‹#›</a:t>
            </a:fld>
            <a:endParaRPr lang="en-US" noProof="0"/>
          </a:p>
        </p:txBody>
      </p:sp>
      <p:sp>
        <p:nvSpPr>
          <p:cNvPr id="14" name="Footers" descr="{&quot;templafy&quot;:{&quot;id&quot;:&quot;7bd821ab-2b5a-4feb-809b-9e9351837c7c&quot;}}">
            <a:extLst>
              <a:ext uri="{FF2B5EF4-FFF2-40B4-BE49-F238E27FC236}">
                <a16:creationId xmlns:a16="http://schemas.microsoft.com/office/drawing/2014/main" id="{C9D8BBB8-64ED-CEAF-3B7D-CCE7CC4C4579}"/>
              </a:ext>
            </a:extLst>
          </p:cNvPr>
          <p:cNvSpPr/>
          <p:nvPr userDrawn="1"/>
        </p:nvSpPr>
        <p:spPr>
          <a:xfrm>
            <a:off x="9055102" y="6439469"/>
            <a:ext cx="2412997" cy="180000"/>
          </a:xfrm>
          <a:prstGeom prst="rect">
            <a:avLst/>
          </a:prstGeom>
          <a:ln>
            <a:noFill/>
          </a:ln>
        </p:spPr>
        <p:txBody>
          <a:bodyPr vert="horz" lIns="0" tIns="0" rIns="0" bIns="0" rtlCol="0" anchor="b" anchorCtr="0"/>
          <a:lstStyle/>
          <a:p>
            <a:pPr lvl="0" algn="r"/>
            <a:r>
              <a:rPr lang="en-GB" sz="800" noProof="0" dirty="0">
                <a:solidFill>
                  <a:schemeClr val="accent1"/>
                </a:solidFill>
              </a:rPr>
              <a:t>Penn Medicine</a:t>
            </a:r>
          </a:p>
        </p:txBody>
      </p:sp>
      <p:sp>
        <p:nvSpPr>
          <p:cNvPr id="19" name="Guides" hidden="1">
            <a:extLst>
              <a:ext uri="{FF2B5EF4-FFF2-40B4-BE49-F238E27FC236}">
                <a16:creationId xmlns:a16="http://schemas.microsoft.com/office/drawing/2014/main" id="{0D073D88-5C5F-430B-DE0F-D1CD684A6AE8}"/>
              </a:ext>
            </a:extLst>
          </p:cNvPr>
          <p:cNvSpPr/>
          <p:nvPr userDrawn="1">
            <p:custDataLst>
              <p:tags r:id="rId50"/>
            </p:custDataLst>
          </p:nvPr>
        </p:nvSpPr>
        <p:spPr>
          <a:xfrm>
            <a:off x="0" y="0"/>
            <a:ext cx="635000" cy="254000"/>
          </a:xfrm>
          <a:prstGeom prst="rect">
            <a:avLst/>
          </a:prstGeom>
          <a:solidFill>
            <a:srgbClr val="FFFFFF">
              <a:alpha val="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solidFill>
                <a:srgbClr val="FFFFFF"/>
              </a:solidFill>
            </a:endParaRPr>
          </a:p>
        </p:txBody>
      </p:sp>
    </p:spTree>
    <p:extLst>
      <p:ext uri="{BB962C8B-B14F-4D97-AF65-F5344CB8AC3E}">
        <p14:creationId xmlns:p14="http://schemas.microsoft.com/office/powerpoint/2010/main" val="2595608132"/>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8" r:id="rId3"/>
    <p:sldLayoutId id="2147483659" r:id="rId4"/>
    <p:sldLayoutId id="2147483660" r:id="rId5"/>
    <p:sldLayoutId id="2147483667" r:id="rId6"/>
    <p:sldLayoutId id="2147483666" r:id="rId7"/>
    <p:sldLayoutId id="2147483661" r:id="rId8"/>
    <p:sldLayoutId id="2147483662" r:id="rId9"/>
    <p:sldLayoutId id="2147483663" r:id="rId10"/>
    <p:sldLayoutId id="2147483664" r:id="rId11"/>
    <p:sldLayoutId id="2147483665" r:id="rId12"/>
    <p:sldLayoutId id="2147483650" r:id="rId13"/>
    <p:sldLayoutId id="2147483653" r:id="rId14"/>
    <p:sldLayoutId id="2147483668" r:id="rId15"/>
    <p:sldLayoutId id="2147483669" r:id="rId16"/>
    <p:sldLayoutId id="2147483651" r:id="rId17"/>
    <p:sldLayoutId id="2147483652" r:id="rId18"/>
    <p:sldLayoutId id="2147483654" r:id="rId19"/>
    <p:sldLayoutId id="2147483655" r:id="rId20"/>
    <p:sldLayoutId id="2147483670" r:id="rId21"/>
    <p:sldLayoutId id="2147483671" r:id="rId22"/>
    <p:sldLayoutId id="2147483672" r:id="rId23"/>
    <p:sldLayoutId id="2147483693" r:id="rId24"/>
    <p:sldLayoutId id="2147483694"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90" r:id="rId34"/>
    <p:sldLayoutId id="2147483681" r:id="rId35"/>
    <p:sldLayoutId id="2147483682" r:id="rId36"/>
    <p:sldLayoutId id="2147483683" r:id="rId37"/>
    <p:sldLayoutId id="2147483692" r:id="rId38"/>
    <p:sldLayoutId id="2147483684" r:id="rId39"/>
    <p:sldLayoutId id="2147483685" r:id="rId40"/>
    <p:sldLayoutId id="2147483686" r:id="rId41"/>
    <p:sldLayoutId id="2147483687" r:id="rId42"/>
    <p:sldLayoutId id="2147483688" r:id="rId43"/>
    <p:sldLayoutId id="2147483689" r:id="rId44"/>
    <p:sldLayoutId id="2147483656" r:id="rId45"/>
    <p:sldLayoutId id="2147483691" r:id="rId46"/>
  </p:sldLayoutIdLst>
  <p:hf hdr="0" ftr="0"/>
  <p:txStyles>
    <p:titleStyle>
      <a:lvl1pPr algn="l" defTabSz="914400" rtl="0" eaLnBrk="1" latinLnBrk="0" hangingPunct="1">
        <a:lnSpc>
          <a:spcPct val="90000"/>
        </a:lnSpc>
        <a:spcBef>
          <a:spcPct val="0"/>
        </a:spcBef>
        <a:buNone/>
        <a:defRPr sz="4000" b="1" kern="1200">
          <a:solidFill>
            <a:schemeClr val="accent1"/>
          </a:solidFill>
          <a:latin typeface="+mn-lt"/>
          <a:ea typeface="+mj-ea"/>
          <a:cs typeface="+mj-cs"/>
        </a:defRPr>
      </a:lvl1pPr>
    </p:titleStyle>
    <p:bodyStyle>
      <a:lvl1pPr marL="0" indent="0" algn="l" defTabSz="914400" rtl="0" eaLnBrk="1" latinLnBrk="0" hangingPunct="1">
        <a:lnSpc>
          <a:spcPct val="100000"/>
        </a:lnSpc>
        <a:spcBef>
          <a:spcPts val="250"/>
        </a:spcBef>
        <a:spcAft>
          <a:spcPts val="600"/>
        </a:spcAft>
        <a:buFont typeface="Arial" panose="020B0604020202020204" pitchFamily="34" charset="0"/>
        <a:buNone/>
        <a:defRPr sz="1400" kern="1200">
          <a:solidFill>
            <a:schemeClr val="accent1"/>
          </a:solidFill>
          <a:latin typeface="+mn-lt"/>
          <a:ea typeface="+mn-ea"/>
          <a:cs typeface="+mn-cs"/>
        </a:defRPr>
      </a:lvl1pPr>
      <a:lvl2pPr marL="136800" indent="-136800" algn="l" defTabSz="914400" rtl="0" eaLnBrk="1" latinLnBrk="0" hangingPunct="1">
        <a:lnSpc>
          <a:spcPct val="100000"/>
        </a:lnSpc>
        <a:spcBef>
          <a:spcPts val="400"/>
        </a:spcBef>
        <a:spcAft>
          <a:spcPts val="100"/>
        </a:spcAft>
        <a:buClr>
          <a:schemeClr val="accent3"/>
        </a:buClr>
        <a:buFont typeface="Arial" panose="020B0604020202020204" pitchFamily="34" charset="0"/>
        <a:buChar char="•"/>
        <a:defRPr sz="1400" kern="1200">
          <a:solidFill>
            <a:schemeClr val="accent1"/>
          </a:solidFill>
          <a:latin typeface="+mn-lt"/>
          <a:ea typeface="+mn-ea"/>
          <a:cs typeface="+mn-cs"/>
        </a:defRPr>
      </a:lvl2pPr>
      <a:lvl3pPr marL="320400" indent="-183600" algn="l" defTabSz="914400" rtl="0" eaLnBrk="1" latinLnBrk="0" hangingPunct="1">
        <a:lnSpc>
          <a:spcPct val="90000"/>
        </a:lnSpc>
        <a:spcBef>
          <a:spcPts val="400"/>
        </a:spcBef>
        <a:spcAft>
          <a:spcPts val="200"/>
        </a:spcAft>
        <a:buClr>
          <a:schemeClr val="accent1"/>
        </a:buClr>
        <a:buFont typeface="Calibri Light" panose="020F0302020204030204" pitchFamily="34" charset="0"/>
        <a:buChar char="—"/>
        <a:defRPr sz="1200" kern="1200">
          <a:solidFill>
            <a:schemeClr val="accent1"/>
          </a:solidFill>
          <a:latin typeface="+mn-lt"/>
          <a:ea typeface="+mn-ea"/>
          <a:cs typeface="+mn-cs"/>
        </a:defRPr>
      </a:lvl3pPr>
      <a:lvl4pPr marL="504000" indent="-183600" algn="l" defTabSz="914400" rtl="0" eaLnBrk="1" latinLnBrk="0" hangingPunct="1">
        <a:lnSpc>
          <a:spcPct val="100000"/>
        </a:lnSpc>
        <a:spcBef>
          <a:spcPts val="100"/>
        </a:spcBef>
        <a:spcAft>
          <a:spcPts val="300"/>
        </a:spcAft>
        <a:buClr>
          <a:srgbClr val="9EC3E1"/>
        </a:buClr>
        <a:buFont typeface="Courier New" panose="02070309020205020404" pitchFamily="49" charset="0"/>
        <a:buChar char="o"/>
        <a:defRPr sz="1200" kern="1200">
          <a:solidFill>
            <a:schemeClr val="accent1"/>
          </a:solidFill>
          <a:latin typeface="+mn-lt"/>
          <a:ea typeface="+mn-ea"/>
          <a:cs typeface="+mn-cs"/>
        </a:defRPr>
      </a:lvl4pPr>
      <a:lvl5pPr marL="0" indent="0" algn="l" defTabSz="914400" rtl="0" eaLnBrk="1" latinLnBrk="0" hangingPunct="1">
        <a:lnSpc>
          <a:spcPct val="100000"/>
        </a:lnSpc>
        <a:spcBef>
          <a:spcPts val="1200"/>
        </a:spcBef>
        <a:spcAft>
          <a:spcPts val="300"/>
        </a:spcAft>
        <a:buFont typeface="Arial" panose="020B0604020202020204" pitchFamily="34" charset="0"/>
        <a:buNone/>
        <a:defRPr sz="1800" b="1" kern="1200" cap="all" spc="200" baseline="0">
          <a:solidFill>
            <a:schemeClr val="accent2"/>
          </a:solidFill>
          <a:latin typeface="+mj-lt"/>
          <a:ea typeface="+mn-ea"/>
          <a:cs typeface="+mn-cs"/>
        </a:defRPr>
      </a:lvl5pPr>
      <a:lvl6pPr marL="0" indent="0" algn="l" defTabSz="914400" rtl="0" eaLnBrk="1" latinLnBrk="0" hangingPunct="1">
        <a:lnSpc>
          <a:spcPct val="100000"/>
        </a:lnSpc>
        <a:spcBef>
          <a:spcPts val="1200"/>
        </a:spcBef>
        <a:buFont typeface="Arial" panose="020B0604020202020204" pitchFamily="34" charset="0"/>
        <a:buNone/>
        <a:defRPr sz="1600" b="1" kern="1200">
          <a:solidFill>
            <a:schemeClr val="accent3"/>
          </a:solidFill>
          <a:latin typeface="+mj-lt"/>
          <a:ea typeface="+mn-ea"/>
          <a:cs typeface="+mn-cs"/>
        </a:defRPr>
      </a:lvl6pPr>
      <a:lvl7pPr marL="0" indent="0" algn="l" defTabSz="914400" rtl="0" eaLnBrk="1" latinLnBrk="0" hangingPunct="1">
        <a:lnSpc>
          <a:spcPct val="90000"/>
        </a:lnSpc>
        <a:spcBef>
          <a:spcPts val="1200"/>
        </a:spcBef>
        <a:buFont typeface="Arial" panose="020B0604020202020204" pitchFamily="34" charset="0"/>
        <a:buNone/>
        <a:defRPr sz="1400" b="1" kern="1200" cap="all" spc="180" baseline="0">
          <a:solidFill>
            <a:schemeClr val="accent1"/>
          </a:solidFill>
          <a:latin typeface="+mj-lt"/>
          <a:ea typeface="+mn-ea"/>
          <a:cs typeface="+mn-cs"/>
        </a:defRPr>
      </a:lvl7pPr>
      <a:lvl8pPr marL="0" indent="0" algn="l" defTabSz="914400" rtl="0" eaLnBrk="1" latinLnBrk="0" hangingPunct="1">
        <a:lnSpc>
          <a:spcPct val="90000"/>
        </a:lnSpc>
        <a:spcBef>
          <a:spcPts val="1000"/>
        </a:spcBef>
        <a:buFont typeface="Arial" panose="020B0604020202020204" pitchFamily="34" charset="0"/>
        <a:buNone/>
        <a:defRPr sz="1400" b="1" kern="1200">
          <a:solidFill>
            <a:srgbClr val="990000"/>
          </a:solidFill>
          <a:latin typeface="+mj-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11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3.xml"/><Relationship Id="rId1" Type="http://schemas.openxmlformats.org/officeDocument/2006/relationships/customXml" Target="../../customXml/item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4.png"/><Relationship Id="rId1" Type="http://schemas.openxmlformats.org/officeDocument/2006/relationships/slideLayout" Target="../slideLayouts/slideLayout2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customXml" Target="../../customXml/item4.xml"/><Relationship Id="rId1" Type="http://schemas.openxmlformats.org/officeDocument/2006/relationships/customXml" Target="../../customXml/item8.xml"/><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slideLayout" Target="../slideLayouts/slideLayout28.xml"/><Relationship Id="rId21" Type="http://schemas.openxmlformats.org/officeDocument/2006/relationships/image" Target="../media/image21.pn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customXml" Target="../../customXml/item5.xml"/><Relationship Id="rId16" Type="http://schemas.openxmlformats.org/officeDocument/2006/relationships/diagramQuickStyle" Target="../diagrams/quickStyle3.xml"/><Relationship Id="rId20" Type="http://schemas.openxmlformats.org/officeDocument/2006/relationships/image" Target="../media/image20.svg"/><Relationship Id="rId1" Type="http://schemas.openxmlformats.org/officeDocument/2006/relationships/customXml" Target="../../customXml/item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19" Type="http://schemas.openxmlformats.org/officeDocument/2006/relationships/image" Target="../media/image19.png"/><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image" Target="../media/image22.png"/></Relationships>
</file>

<file path=ppt/slides/_rels/slide8.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37.png"/><Relationship Id="rId26" Type="http://schemas.openxmlformats.org/officeDocument/2006/relationships/image" Target="../media/image44.png"/><Relationship Id="rId3" Type="http://schemas.openxmlformats.org/officeDocument/2006/relationships/slide" Target="slide12.xml"/><Relationship Id="rId21" Type="http://schemas.openxmlformats.org/officeDocument/2006/relationships/image" Target="../media/image39.pn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3.svg"/><Relationship Id="rId33" Type="http://schemas.openxmlformats.org/officeDocument/2006/relationships/image" Target="../media/image51.sv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14.jpeg"/><Relationship Id="rId29" Type="http://schemas.openxmlformats.org/officeDocument/2006/relationships/image" Target="../media/image47.sv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sv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4.svg"/><Relationship Id="rId15" Type="http://schemas.openxmlformats.org/officeDocument/2006/relationships/image" Target="../media/image34.sv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9.png"/><Relationship Id="rId19" Type="http://schemas.openxmlformats.org/officeDocument/2006/relationships/image" Target="../media/image38.svg"/><Relationship Id="rId31" Type="http://schemas.openxmlformats.org/officeDocument/2006/relationships/image" Target="../media/image49.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0.svg"/><Relationship Id="rId27" Type="http://schemas.openxmlformats.org/officeDocument/2006/relationships/image" Target="../media/image45.svg"/><Relationship Id="rId30" Type="http://schemas.openxmlformats.org/officeDocument/2006/relationships/image" Target="../media/image48.png"/><Relationship Id="rId8"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A44E20-FC1F-B58B-F256-050DF9BE797D}"/>
              </a:ext>
            </a:extLst>
          </p:cNvPr>
          <p:cNvSpPr>
            <a:spLocks noGrp="1"/>
          </p:cNvSpPr>
          <p:nvPr>
            <p:ph type="ctrTitle"/>
          </p:nvPr>
        </p:nvSpPr>
        <p:spPr>
          <a:xfrm>
            <a:off x="719999" y="3618000"/>
            <a:ext cx="10733505" cy="1782000"/>
          </a:xfrm>
        </p:spPr>
        <p:txBody>
          <a:bodyPr/>
          <a:lstStyle/>
          <a:p>
            <a:r>
              <a:rPr lang="en-US" sz="6000" dirty="0"/>
              <a:t>MyNHANES</a:t>
            </a:r>
          </a:p>
        </p:txBody>
      </p:sp>
      <p:sp>
        <p:nvSpPr>
          <p:cNvPr id="2" name="Subtitle 1">
            <a:extLst>
              <a:ext uri="{FF2B5EF4-FFF2-40B4-BE49-F238E27FC236}">
                <a16:creationId xmlns:a16="http://schemas.microsoft.com/office/drawing/2014/main" id="{702FB05C-DD6E-7930-62AF-4F0317DF64CF}"/>
              </a:ext>
            </a:extLst>
          </p:cNvPr>
          <p:cNvSpPr>
            <a:spLocks noGrp="1"/>
          </p:cNvSpPr>
          <p:nvPr>
            <p:ph type="subTitle" idx="1"/>
          </p:nvPr>
        </p:nvSpPr>
        <p:spPr/>
        <p:txBody>
          <a:bodyPr/>
          <a:lstStyle/>
          <a:p>
            <a:r>
              <a:rPr lang="en-US" sz="2400" dirty="0"/>
              <a:t>Optimizing NHANES Data Utilization</a:t>
            </a:r>
          </a:p>
          <a:p>
            <a:r>
              <a:rPr lang="en-US" sz="2400" dirty="0"/>
              <a:t>Challenges and Opportunities</a:t>
            </a:r>
            <a:endParaRPr lang="en-US" sz="1800" dirty="0">
              <a:solidFill>
                <a:schemeClr val="accent3">
                  <a:lumMod val="40000"/>
                  <a:lumOff val="60000"/>
                </a:schemeClr>
              </a:solidFill>
              <a:latin typeface="+mj-lt"/>
            </a:endParaRPr>
          </a:p>
        </p:txBody>
      </p:sp>
      <p:sp>
        <p:nvSpPr>
          <p:cNvPr id="6" name="Date Placeholder 5">
            <a:extLst>
              <a:ext uri="{FF2B5EF4-FFF2-40B4-BE49-F238E27FC236}">
                <a16:creationId xmlns:a16="http://schemas.microsoft.com/office/drawing/2014/main" id="{3A8AB653-73E8-05CF-EE6A-C97CDC398182}"/>
              </a:ext>
            </a:extLst>
          </p:cNvPr>
          <p:cNvSpPr>
            <a:spLocks noGrp="1"/>
          </p:cNvSpPr>
          <p:nvPr>
            <p:ph type="dt" sz="half" idx="10"/>
          </p:nvPr>
        </p:nvSpPr>
        <p:spPr/>
        <p:txBody>
          <a:bodyPr/>
          <a:lstStyle/>
          <a:p>
            <a:fld id="{8F17925E-7101-C045-A69F-C62D62D8A8D8}" type="datetime4">
              <a:rPr lang="en-US" smtClean="0"/>
              <a:pPr/>
              <a:t>May 16, 2025</a:t>
            </a:fld>
            <a:endParaRPr lang="en-GB" dirty="0"/>
          </a:p>
        </p:txBody>
      </p:sp>
      <p:sp>
        <p:nvSpPr>
          <p:cNvPr id="21" name="Text Placeholder 20">
            <a:extLst>
              <a:ext uri="{FF2B5EF4-FFF2-40B4-BE49-F238E27FC236}">
                <a16:creationId xmlns:a16="http://schemas.microsoft.com/office/drawing/2014/main" id="{6D2E7713-95D1-EF3A-14F4-0A419A859B0E}"/>
              </a:ext>
            </a:extLst>
          </p:cNvPr>
          <p:cNvSpPr>
            <a:spLocks noGrp="1"/>
          </p:cNvSpPr>
          <p:nvPr>
            <p:ph type="body" sz="quarter" idx="24"/>
          </p:nvPr>
        </p:nvSpPr>
        <p:spPr/>
        <p:txBody>
          <a:bodyPr/>
          <a:lstStyle/>
          <a:p>
            <a:endParaRPr lang="en-GB"/>
          </a:p>
        </p:txBody>
      </p:sp>
      <p:sp>
        <p:nvSpPr>
          <p:cNvPr id="22" name="Text Placeholder 21">
            <a:extLst>
              <a:ext uri="{FF2B5EF4-FFF2-40B4-BE49-F238E27FC236}">
                <a16:creationId xmlns:a16="http://schemas.microsoft.com/office/drawing/2014/main" id="{3F78AF4E-5FB1-4DB5-DBA3-3A562EA14B8F}"/>
              </a:ext>
            </a:extLst>
          </p:cNvPr>
          <p:cNvSpPr>
            <a:spLocks noGrp="1"/>
          </p:cNvSpPr>
          <p:nvPr>
            <p:ph type="body" sz="quarter" idx="25"/>
          </p:nvPr>
        </p:nvSpPr>
        <p:spPr>
          <a:xfrm>
            <a:off x="720000" y="5568027"/>
            <a:ext cx="5194300" cy="180000"/>
          </a:xfrm>
        </p:spPr>
        <p:txBody>
          <a:bodyPr/>
          <a:lstStyle/>
          <a:p>
            <a:r>
              <a:rPr lang="en-GB" sz="1300" dirty="0"/>
              <a:t>Andre Rico</a:t>
            </a:r>
          </a:p>
        </p:txBody>
      </p:sp>
      <p:sp>
        <p:nvSpPr>
          <p:cNvPr id="23" name="Text Placeholder 22">
            <a:extLst>
              <a:ext uri="{FF2B5EF4-FFF2-40B4-BE49-F238E27FC236}">
                <a16:creationId xmlns:a16="http://schemas.microsoft.com/office/drawing/2014/main" id="{2D395941-E43C-35C8-71FA-F7C471043B9A}"/>
              </a:ext>
            </a:extLst>
          </p:cNvPr>
          <p:cNvSpPr>
            <a:spLocks noGrp="1"/>
          </p:cNvSpPr>
          <p:nvPr>
            <p:ph type="body" sz="quarter" idx="26"/>
          </p:nvPr>
        </p:nvSpPr>
        <p:spPr>
          <a:xfrm>
            <a:off x="720000" y="5804922"/>
            <a:ext cx="5194300" cy="180000"/>
          </a:xfrm>
        </p:spPr>
        <p:txBody>
          <a:bodyPr/>
          <a:lstStyle/>
          <a:p>
            <a:r>
              <a:rPr lang="en-GB" sz="1300" dirty="0"/>
              <a:t>IBI - App Dev</a:t>
            </a:r>
          </a:p>
        </p:txBody>
      </p:sp>
    </p:spTree>
    <p:custDataLst>
      <p:custData r:id="rId1"/>
      <p:custData r:id="rId2"/>
    </p:custDataLst>
    <p:extLst>
      <p:ext uri="{BB962C8B-B14F-4D97-AF65-F5344CB8AC3E}">
        <p14:creationId xmlns:p14="http://schemas.microsoft.com/office/powerpoint/2010/main" val="320524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38C03-F01D-4F94-C4B6-804F3B19B2E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1B9A814-7223-A55D-C0A0-9FE104D1E1C3}"/>
              </a:ext>
            </a:extLst>
          </p:cNvPr>
          <p:cNvSpPr>
            <a:spLocks noGrp="1"/>
          </p:cNvSpPr>
          <p:nvPr>
            <p:ph type="title"/>
          </p:nvPr>
        </p:nvSpPr>
        <p:spPr/>
        <p:txBody>
          <a:bodyPr/>
          <a:lstStyle/>
          <a:p>
            <a:r>
              <a:rPr lang="en-US" dirty="0"/>
              <a:t>Data selection for </a:t>
            </a:r>
            <a:r>
              <a:rPr lang="en-US" dirty="0" err="1"/>
              <a:t>ExE</a:t>
            </a:r>
            <a:r>
              <a:rPr lang="en-US" dirty="0"/>
              <a:t> interaction analysis</a:t>
            </a:r>
          </a:p>
        </p:txBody>
      </p:sp>
      <p:sp>
        <p:nvSpPr>
          <p:cNvPr id="4" name="Date Placeholder 3">
            <a:extLst>
              <a:ext uri="{FF2B5EF4-FFF2-40B4-BE49-F238E27FC236}">
                <a16:creationId xmlns:a16="http://schemas.microsoft.com/office/drawing/2014/main" id="{6FB69E6D-24F3-3548-D171-20A99CF088BC}"/>
              </a:ext>
            </a:extLst>
          </p:cNvPr>
          <p:cNvSpPr>
            <a:spLocks noGrp="1"/>
          </p:cNvSpPr>
          <p:nvPr>
            <p:ph type="dt" sz="half" idx="10"/>
          </p:nvPr>
        </p:nvSpPr>
        <p:spPr/>
        <p:txBody>
          <a:bodyPr/>
          <a:lstStyle/>
          <a:p>
            <a:fld id="{997ECFD5-E07E-4246-A3BA-6245CC117A65}" type="datetime4">
              <a:rPr lang="en-US" noProof="0" smtClean="0"/>
              <a:t>May 16, 2025</a:t>
            </a:fld>
            <a:endParaRPr lang="en-US" noProof="0"/>
          </a:p>
        </p:txBody>
      </p:sp>
      <p:sp>
        <p:nvSpPr>
          <p:cNvPr id="5" name="Slide Number Placeholder 4">
            <a:extLst>
              <a:ext uri="{FF2B5EF4-FFF2-40B4-BE49-F238E27FC236}">
                <a16:creationId xmlns:a16="http://schemas.microsoft.com/office/drawing/2014/main" id="{58A95816-730F-5905-0C3A-17F3DD01A35C}"/>
              </a:ext>
            </a:extLst>
          </p:cNvPr>
          <p:cNvSpPr>
            <a:spLocks noGrp="1"/>
          </p:cNvSpPr>
          <p:nvPr>
            <p:ph type="sldNum" sz="quarter" idx="11"/>
          </p:nvPr>
        </p:nvSpPr>
        <p:spPr/>
        <p:txBody>
          <a:bodyPr/>
          <a:lstStyle/>
          <a:p>
            <a:fld id="{2DDEA8E7-5F55-4A60-8EF9-470692FC5635}" type="slidenum">
              <a:rPr lang="en-US" noProof="0" smtClean="0"/>
              <a:pPr/>
              <a:t>10</a:t>
            </a:fld>
            <a:endParaRPr lang="en-US" noProof="0"/>
          </a:p>
        </p:txBody>
      </p:sp>
      <p:sp>
        <p:nvSpPr>
          <p:cNvPr id="13" name="Text Placeholder 12">
            <a:extLst>
              <a:ext uri="{FF2B5EF4-FFF2-40B4-BE49-F238E27FC236}">
                <a16:creationId xmlns:a16="http://schemas.microsoft.com/office/drawing/2014/main" id="{E91145A4-F147-61BF-B9AD-4200BF6D1486}"/>
              </a:ext>
            </a:extLst>
          </p:cNvPr>
          <p:cNvSpPr>
            <a:spLocks noGrp="1"/>
          </p:cNvSpPr>
          <p:nvPr>
            <p:ph type="body" sz="quarter" idx="13"/>
          </p:nvPr>
        </p:nvSpPr>
        <p:spPr/>
        <p:txBody>
          <a:bodyPr/>
          <a:lstStyle/>
          <a:p>
            <a:r>
              <a:rPr lang="en-US" dirty="0"/>
              <a:t>Used MyNHANES to select variables and retrieve </a:t>
            </a:r>
            <a:r>
              <a:rPr lang="en-US" dirty="0" err="1"/>
              <a:t>datA</a:t>
            </a:r>
            <a:endParaRPr lang="en-US" dirty="0"/>
          </a:p>
        </p:txBody>
      </p:sp>
      <p:pic>
        <p:nvPicPr>
          <p:cNvPr id="15" name="Picture 14" descr="A diagram of a diagram&#10;&#10;AI-generated content may be incorrect.">
            <a:extLst>
              <a:ext uri="{FF2B5EF4-FFF2-40B4-BE49-F238E27FC236}">
                <a16:creationId xmlns:a16="http://schemas.microsoft.com/office/drawing/2014/main" id="{A28E36D9-D93C-ACA5-34F4-BC869181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65" y="2109471"/>
            <a:ext cx="11853483" cy="3469311"/>
          </a:xfrm>
          <a:prstGeom prst="rect">
            <a:avLst/>
          </a:prstGeom>
        </p:spPr>
      </p:pic>
      <p:sp>
        <p:nvSpPr>
          <p:cNvPr id="18" name="TextBox 17">
            <a:extLst>
              <a:ext uri="{FF2B5EF4-FFF2-40B4-BE49-F238E27FC236}">
                <a16:creationId xmlns:a16="http://schemas.microsoft.com/office/drawing/2014/main" id="{965249BC-0B4C-0D22-12A4-C7B3E1287768}"/>
              </a:ext>
            </a:extLst>
          </p:cNvPr>
          <p:cNvSpPr txBox="1"/>
          <p:nvPr/>
        </p:nvSpPr>
        <p:spPr>
          <a:xfrm>
            <a:off x="139665" y="4978516"/>
            <a:ext cx="1950945" cy="1384995"/>
          </a:xfrm>
          <a:prstGeom prst="rect">
            <a:avLst/>
          </a:prstGeom>
          <a:solidFill>
            <a:srgbClr val="F1BA3F"/>
          </a:solidFill>
        </p:spPr>
        <p:txBody>
          <a:bodyPr wrap="square">
            <a:spAutoFit/>
          </a:bodyPr>
          <a:lstStyle/>
          <a:p>
            <a:pPr algn="ctr"/>
            <a:r>
              <a:rPr lang="en-US" sz="1400" dirty="0"/>
              <a:t>The analysis began by using TAGs to filter over 12,000 variables, focusing on Environment and Exposure-related data</a:t>
            </a:r>
            <a:endParaRPr lang="en-US" sz="1400" dirty="0">
              <a:solidFill>
                <a:schemeClr val="accent4">
                  <a:lumMod val="50000"/>
                </a:schemeClr>
              </a:solidFill>
            </a:endParaRPr>
          </a:p>
        </p:txBody>
      </p:sp>
      <p:cxnSp>
        <p:nvCxnSpPr>
          <p:cNvPr id="21" name="Straight Arrow Connector 20">
            <a:extLst>
              <a:ext uri="{FF2B5EF4-FFF2-40B4-BE49-F238E27FC236}">
                <a16:creationId xmlns:a16="http://schemas.microsoft.com/office/drawing/2014/main" id="{C41A5F41-CF22-5058-8DB8-FBDB7696C607}"/>
              </a:ext>
            </a:extLst>
          </p:cNvPr>
          <p:cNvCxnSpPr>
            <a:cxnSpLocks/>
          </p:cNvCxnSpPr>
          <p:nvPr/>
        </p:nvCxnSpPr>
        <p:spPr>
          <a:xfrm>
            <a:off x="515204" y="3429000"/>
            <a:ext cx="0" cy="1479177"/>
          </a:xfrm>
          <a:prstGeom prst="straightConnector1">
            <a:avLst/>
          </a:prstGeom>
          <a:ln w="19050">
            <a:solidFill>
              <a:srgbClr val="F1BA3F"/>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D405183-D81E-5FD6-3BEE-7D7AB70D80E9}"/>
              </a:ext>
            </a:extLst>
          </p:cNvPr>
          <p:cNvSpPr txBox="1"/>
          <p:nvPr/>
        </p:nvSpPr>
        <p:spPr>
          <a:xfrm>
            <a:off x="4391792" y="4978515"/>
            <a:ext cx="2189877" cy="1384995"/>
          </a:xfrm>
          <a:prstGeom prst="rect">
            <a:avLst/>
          </a:prstGeom>
          <a:solidFill>
            <a:srgbClr val="F1BA3F"/>
          </a:solidFill>
        </p:spPr>
        <p:txBody>
          <a:bodyPr wrap="square">
            <a:spAutoFit/>
          </a:bodyPr>
          <a:lstStyle/>
          <a:p>
            <a:pPr algn="ctr"/>
            <a:r>
              <a:rPr lang="en-US" sz="1400" dirty="0"/>
              <a:t>After using a knowledge base to filter variables by label for the analysis, we returned to MyNHANES to retrieve the corresponding data</a:t>
            </a:r>
            <a:endParaRPr lang="en-US" sz="1400" dirty="0">
              <a:solidFill>
                <a:schemeClr val="accent4">
                  <a:lumMod val="50000"/>
                </a:schemeClr>
              </a:solidFill>
            </a:endParaRPr>
          </a:p>
        </p:txBody>
      </p:sp>
      <p:cxnSp>
        <p:nvCxnSpPr>
          <p:cNvPr id="26" name="Straight Arrow Connector 25">
            <a:extLst>
              <a:ext uri="{FF2B5EF4-FFF2-40B4-BE49-F238E27FC236}">
                <a16:creationId xmlns:a16="http://schemas.microsoft.com/office/drawing/2014/main" id="{4E12CFDF-02F1-DA89-B8EC-400386B05099}"/>
              </a:ext>
            </a:extLst>
          </p:cNvPr>
          <p:cNvCxnSpPr>
            <a:cxnSpLocks/>
          </p:cNvCxnSpPr>
          <p:nvPr/>
        </p:nvCxnSpPr>
        <p:spPr>
          <a:xfrm>
            <a:off x="4767331" y="3729133"/>
            <a:ext cx="0" cy="1179044"/>
          </a:xfrm>
          <a:prstGeom prst="straightConnector1">
            <a:avLst/>
          </a:prstGeom>
          <a:ln w="19050">
            <a:solidFill>
              <a:srgbClr val="F1BA3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93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689EF8-A00D-C2BC-FF2B-C0887EE23C33}"/>
              </a:ext>
            </a:extLst>
          </p:cNvPr>
          <p:cNvPicPr>
            <a:picLocks noChangeAspect="1"/>
          </p:cNvPicPr>
          <p:nvPr/>
        </p:nvPicPr>
        <p:blipFill>
          <a:blip r:embed="rId2"/>
          <a:stretch>
            <a:fillRect/>
          </a:stretch>
        </p:blipFill>
        <p:spPr>
          <a:xfrm>
            <a:off x="6540959" y="1412487"/>
            <a:ext cx="5532094" cy="4658605"/>
          </a:xfrm>
          <a:prstGeom prst="rect">
            <a:avLst/>
          </a:prstGeom>
        </p:spPr>
      </p:pic>
      <p:sp>
        <p:nvSpPr>
          <p:cNvPr id="3" name="Date Placeholder 2">
            <a:extLst>
              <a:ext uri="{FF2B5EF4-FFF2-40B4-BE49-F238E27FC236}">
                <a16:creationId xmlns:a16="http://schemas.microsoft.com/office/drawing/2014/main" id="{32799FB3-5EFD-5C7B-C113-D9C34B03BD5D}"/>
              </a:ext>
            </a:extLst>
          </p:cNvPr>
          <p:cNvSpPr>
            <a:spLocks noGrp="1"/>
          </p:cNvSpPr>
          <p:nvPr>
            <p:ph type="dt" sz="half" idx="10"/>
          </p:nvPr>
        </p:nvSpPr>
        <p:spPr/>
        <p:txBody>
          <a:bodyPr/>
          <a:lstStyle/>
          <a:p>
            <a:fld id="{AEBF58B4-61FE-4B6E-9387-39B058629E66}" type="datetime4">
              <a:rPr lang="en-US" noProof="0" smtClean="0"/>
              <a:t>May 16, 2025</a:t>
            </a:fld>
            <a:endParaRPr lang="en-US" noProof="0" dirty="0"/>
          </a:p>
        </p:txBody>
      </p:sp>
      <p:sp>
        <p:nvSpPr>
          <p:cNvPr id="4" name="Slide Number Placeholder 3">
            <a:extLst>
              <a:ext uri="{FF2B5EF4-FFF2-40B4-BE49-F238E27FC236}">
                <a16:creationId xmlns:a16="http://schemas.microsoft.com/office/drawing/2014/main" id="{57D42580-DA69-5177-8C8B-B2A325B6125D}"/>
              </a:ext>
            </a:extLst>
          </p:cNvPr>
          <p:cNvSpPr>
            <a:spLocks noGrp="1"/>
          </p:cNvSpPr>
          <p:nvPr>
            <p:ph type="sldNum" sz="quarter" idx="11"/>
          </p:nvPr>
        </p:nvSpPr>
        <p:spPr/>
        <p:txBody>
          <a:bodyPr/>
          <a:lstStyle/>
          <a:p>
            <a:fld id="{2DDEA8E7-5F55-4A60-8EF9-470692FC5635}" type="slidenum">
              <a:rPr lang="en-US" noProof="0" smtClean="0"/>
              <a:pPr/>
              <a:t>11</a:t>
            </a:fld>
            <a:endParaRPr lang="en-US" noProof="0"/>
          </a:p>
        </p:txBody>
      </p:sp>
      <p:sp>
        <p:nvSpPr>
          <p:cNvPr id="12" name="Text Placeholder 11">
            <a:extLst>
              <a:ext uri="{FF2B5EF4-FFF2-40B4-BE49-F238E27FC236}">
                <a16:creationId xmlns:a16="http://schemas.microsoft.com/office/drawing/2014/main" id="{1523A7AF-7E23-5FEF-28F5-8006AE5D9ECC}"/>
              </a:ext>
            </a:extLst>
          </p:cNvPr>
          <p:cNvSpPr>
            <a:spLocks noGrp="1"/>
          </p:cNvSpPr>
          <p:nvPr>
            <p:ph type="body" sz="quarter" idx="12"/>
          </p:nvPr>
        </p:nvSpPr>
        <p:spPr/>
        <p:txBody>
          <a:bodyPr/>
          <a:lstStyle/>
          <a:p>
            <a:r>
              <a:rPr lang="en-US" dirty="0"/>
              <a:t>Simple way to get NHANES data</a:t>
            </a:r>
          </a:p>
        </p:txBody>
      </p:sp>
      <p:graphicFrame>
        <p:nvGraphicFramePr>
          <p:cNvPr id="2" name="Content Placeholder 1">
            <a:extLst>
              <a:ext uri="{FF2B5EF4-FFF2-40B4-BE49-F238E27FC236}">
                <a16:creationId xmlns:a16="http://schemas.microsoft.com/office/drawing/2014/main" id="{02142702-D250-E95E-B680-137C04EE41B6}"/>
              </a:ext>
            </a:extLst>
          </p:cNvPr>
          <p:cNvGraphicFramePr>
            <a:graphicFrameLocks noGrp="1"/>
          </p:cNvGraphicFramePr>
          <p:nvPr>
            <p:ph sz="quarter" idx="13"/>
            <p:extLst>
              <p:ext uri="{D42A27DB-BD31-4B8C-83A1-F6EECF244321}">
                <p14:modId xmlns:p14="http://schemas.microsoft.com/office/powerpoint/2010/main" val="2788201226"/>
              </p:ext>
            </p:extLst>
          </p:nvPr>
        </p:nvGraphicFramePr>
        <p:xfrm>
          <a:off x="719138" y="3500053"/>
          <a:ext cx="5753224" cy="980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0">
            <a:extLst>
              <a:ext uri="{FF2B5EF4-FFF2-40B4-BE49-F238E27FC236}">
                <a16:creationId xmlns:a16="http://schemas.microsoft.com/office/drawing/2014/main" id="{EEE17582-CE61-03C2-2F00-270189F72B7A}"/>
              </a:ext>
            </a:extLst>
          </p:cNvPr>
          <p:cNvSpPr>
            <a:spLocks noGrp="1"/>
          </p:cNvSpPr>
          <p:nvPr>
            <p:ph type="title"/>
          </p:nvPr>
        </p:nvSpPr>
        <p:spPr/>
        <p:txBody>
          <a:bodyPr/>
          <a:lstStyle/>
          <a:p>
            <a:r>
              <a:rPr lang="en-US" dirty="0"/>
              <a:t>MyNHANES</a:t>
            </a:r>
          </a:p>
        </p:txBody>
      </p:sp>
      <p:sp>
        <p:nvSpPr>
          <p:cNvPr id="8" name="TextBox 7">
            <a:extLst>
              <a:ext uri="{FF2B5EF4-FFF2-40B4-BE49-F238E27FC236}">
                <a16:creationId xmlns:a16="http://schemas.microsoft.com/office/drawing/2014/main" id="{C6910917-E09A-A60B-0545-06DB96D7B873}"/>
              </a:ext>
            </a:extLst>
          </p:cNvPr>
          <p:cNvSpPr txBox="1"/>
          <p:nvPr/>
        </p:nvSpPr>
        <p:spPr>
          <a:xfrm>
            <a:off x="719138" y="2969166"/>
            <a:ext cx="2563907" cy="615553"/>
          </a:xfrm>
          <a:prstGeom prst="rect">
            <a:avLst/>
          </a:prstGeom>
          <a:noFill/>
        </p:spPr>
        <p:txBody>
          <a:bodyPr wrap="none" lIns="0" tIns="0" rIns="0" bIns="0" rtlCol="0">
            <a:spAutoFit/>
          </a:bodyPr>
          <a:lstStyle/>
          <a:p>
            <a:pPr algn="l"/>
            <a:r>
              <a:rPr lang="en-US" sz="4000" dirty="0">
                <a:solidFill>
                  <a:schemeClr val="accent2"/>
                </a:solidFill>
                <a:latin typeface="+mj-lt"/>
              </a:rPr>
              <a:t>Python + DB</a:t>
            </a:r>
          </a:p>
        </p:txBody>
      </p:sp>
    </p:spTree>
    <p:extLst>
      <p:ext uri="{BB962C8B-B14F-4D97-AF65-F5344CB8AC3E}">
        <p14:creationId xmlns:p14="http://schemas.microsoft.com/office/powerpoint/2010/main" val="1020731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E0BA9-A290-D65B-23A5-6A86C57EB633}"/>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481931BC-66E7-FBF7-4AAB-5DAA0B921EC1}"/>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9E471F45-2BFE-FE4B-D673-2212E04F96EF}"/>
              </a:ext>
            </a:extLst>
          </p:cNvPr>
          <p:cNvSpPr>
            <a:spLocks noGrp="1"/>
          </p:cNvSpPr>
          <p:nvPr>
            <p:ph type="sldNum" sz="quarter" idx="11"/>
          </p:nvPr>
        </p:nvSpPr>
        <p:spPr/>
        <p:txBody>
          <a:bodyPr/>
          <a:lstStyle/>
          <a:p>
            <a:fld id="{2DDEA8E7-5F55-4A60-8EF9-470692FC5635}" type="slidenum">
              <a:rPr lang="en-US" noProof="0" smtClean="0"/>
              <a:pPr/>
              <a:t>12</a:t>
            </a:fld>
            <a:endParaRPr lang="en-US" noProof="0"/>
          </a:p>
        </p:txBody>
      </p:sp>
      <p:pic>
        <p:nvPicPr>
          <p:cNvPr id="5" name="Picture 4" descr="A black background with blue text and a clipboard&#10;&#10;AI-generated content may be incorrect.">
            <a:extLst>
              <a:ext uri="{FF2B5EF4-FFF2-40B4-BE49-F238E27FC236}">
                <a16:creationId xmlns:a16="http://schemas.microsoft.com/office/drawing/2014/main" id="{43630058-B3AC-B70A-D7E0-92F911208C11}"/>
              </a:ext>
            </a:extLst>
          </p:cNvPr>
          <p:cNvPicPr>
            <a:picLocks noChangeAspect="1"/>
          </p:cNvPicPr>
          <p:nvPr/>
        </p:nvPicPr>
        <p:blipFill>
          <a:blip r:embed="rId2"/>
          <a:stretch>
            <a:fillRect/>
          </a:stretch>
        </p:blipFill>
        <p:spPr>
          <a:xfrm>
            <a:off x="-167640" y="1143000"/>
            <a:ext cx="4352544" cy="4352544"/>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CFD1AC8B-4299-FFD1-C5E5-0F79E516832F}"/>
              </a:ext>
            </a:extLst>
          </p:cNvPr>
          <p:cNvPicPr/>
          <p:nvPr/>
        </p:nvPicPr>
        <p:blipFill>
          <a:blip r:embed="rId3">
            <a:extLst>
              <a:ext uri="{28A0092B-C50C-407E-A947-70E740481C1C}">
                <a14:useLocalDpi xmlns:a14="http://schemas.microsoft.com/office/drawing/2010/main" val="0"/>
              </a:ext>
            </a:extLst>
          </a:blip>
          <a:stretch>
            <a:fillRect/>
          </a:stretch>
        </p:blipFill>
        <p:spPr>
          <a:xfrm>
            <a:off x="5036669" y="1105573"/>
            <a:ext cx="2827737" cy="1503836"/>
          </a:xfrm>
          <a:prstGeom prst="rect">
            <a:avLst/>
          </a:prstGeom>
        </p:spPr>
      </p:pic>
      <p:pic>
        <p:nvPicPr>
          <p:cNvPr id="9" name="Picture 8" descr="A person smiling for a picture&#10;&#10;AI-generated content may be incorrect.">
            <a:extLst>
              <a:ext uri="{FF2B5EF4-FFF2-40B4-BE49-F238E27FC236}">
                <a16:creationId xmlns:a16="http://schemas.microsoft.com/office/drawing/2014/main" id="{978EC022-2D70-AD0F-357D-CBAC7610C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455" y="5023506"/>
            <a:ext cx="805270" cy="1207905"/>
          </a:xfrm>
          <a:prstGeom prst="rect">
            <a:avLst/>
          </a:prstGeom>
        </p:spPr>
      </p:pic>
      <p:pic>
        <p:nvPicPr>
          <p:cNvPr id="1026" name="Picture 2" descr="Photo of Molly Hall">
            <a:extLst>
              <a:ext uri="{FF2B5EF4-FFF2-40B4-BE49-F238E27FC236}">
                <a16:creationId xmlns:a16="http://schemas.microsoft.com/office/drawing/2014/main" id="{A97AA207-C32F-77F6-7376-36F215B2CB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856578" y="3245737"/>
            <a:ext cx="1157024" cy="12079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06B0DE4-82EA-8292-C55B-3FE7AB635DBE}"/>
              </a:ext>
            </a:extLst>
          </p:cNvPr>
          <p:cNvSpPr txBox="1"/>
          <p:nvPr/>
        </p:nvSpPr>
        <p:spPr>
          <a:xfrm>
            <a:off x="7245288" y="5348518"/>
            <a:ext cx="3380296" cy="584775"/>
          </a:xfrm>
          <a:prstGeom prst="rect">
            <a:avLst/>
          </a:prstGeom>
          <a:noFill/>
        </p:spPr>
        <p:txBody>
          <a:bodyPr wrap="square" lIns="0" tIns="0" rIns="0" bIns="0" rtlCol="0">
            <a:spAutoFit/>
          </a:bodyPr>
          <a:lstStyle/>
          <a:p>
            <a:pPr algn="ctr"/>
            <a:r>
              <a:rPr lang="en-US" sz="2000" b="1" dirty="0"/>
              <a:t>Andre Rico</a:t>
            </a:r>
          </a:p>
          <a:p>
            <a:pPr algn="ctr"/>
            <a:r>
              <a:rPr lang="en-US" dirty="0" err="1">
                <a:solidFill>
                  <a:schemeClr val="accent1"/>
                </a:solidFill>
                <a:latin typeface="+mj-lt"/>
              </a:rPr>
              <a:t>ricoa@pennmedicine.upenn.edu</a:t>
            </a:r>
            <a:endParaRPr lang="en-US" dirty="0">
              <a:solidFill>
                <a:schemeClr val="accent1"/>
              </a:solidFill>
              <a:latin typeface="+mj-lt"/>
            </a:endParaRPr>
          </a:p>
        </p:txBody>
      </p:sp>
      <p:sp>
        <p:nvSpPr>
          <p:cNvPr id="11" name="TextBox 10">
            <a:extLst>
              <a:ext uri="{FF2B5EF4-FFF2-40B4-BE49-F238E27FC236}">
                <a16:creationId xmlns:a16="http://schemas.microsoft.com/office/drawing/2014/main" id="{CC8179B9-6EB8-1578-C76B-2DB71856A27C}"/>
              </a:ext>
            </a:extLst>
          </p:cNvPr>
          <p:cNvSpPr txBox="1"/>
          <p:nvPr/>
        </p:nvSpPr>
        <p:spPr>
          <a:xfrm>
            <a:off x="7089539" y="3651709"/>
            <a:ext cx="3691794" cy="584775"/>
          </a:xfrm>
          <a:prstGeom prst="rect">
            <a:avLst/>
          </a:prstGeom>
          <a:noFill/>
        </p:spPr>
        <p:txBody>
          <a:bodyPr wrap="square" lIns="0" tIns="0" rIns="0" bIns="0" rtlCol="0">
            <a:spAutoFit/>
          </a:bodyPr>
          <a:lstStyle/>
          <a:p>
            <a:pPr algn="ctr"/>
            <a:r>
              <a:rPr lang="en-US" sz="2000" b="1" dirty="0"/>
              <a:t>Molly Hall</a:t>
            </a:r>
          </a:p>
          <a:p>
            <a:pPr algn="ctr"/>
            <a:r>
              <a:rPr lang="en-US" dirty="0" err="1">
                <a:solidFill>
                  <a:schemeClr val="accent1"/>
                </a:solidFill>
                <a:latin typeface="+mj-lt"/>
              </a:rPr>
              <a:t>molly.hall@pennmedicine.upenn.edu</a:t>
            </a:r>
            <a:endParaRPr lang="en-US" dirty="0">
              <a:solidFill>
                <a:schemeClr val="accent1"/>
              </a:solidFill>
              <a:latin typeface="+mj-lt"/>
            </a:endParaRPr>
          </a:p>
        </p:txBody>
      </p:sp>
      <p:grpSp>
        <p:nvGrpSpPr>
          <p:cNvPr id="13" name="Group 12">
            <a:extLst>
              <a:ext uri="{FF2B5EF4-FFF2-40B4-BE49-F238E27FC236}">
                <a16:creationId xmlns:a16="http://schemas.microsoft.com/office/drawing/2014/main" id="{927BE6D3-4FB0-C66C-DF95-15B613D05008}"/>
              </a:ext>
            </a:extLst>
          </p:cNvPr>
          <p:cNvGrpSpPr/>
          <p:nvPr/>
        </p:nvGrpSpPr>
        <p:grpSpPr>
          <a:xfrm>
            <a:off x="8299938" y="615467"/>
            <a:ext cx="3115809" cy="2696239"/>
            <a:chOff x="8199455" y="358460"/>
            <a:chExt cx="3115809" cy="2696239"/>
          </a:xfrm>
        </p:grpSpPr>
        <p:pic>
          <p:nvPicPr>
            <p:cNvPr id="6" name="Picture 5" descr="A logo for a university&#10;&#10;Description automatically generated">
              <a:extLst>
                <a:ext uri="{FF2B5EF4-FFF2-40B4-BE49-F238E27FC236}">
                  <a16:creationId xmlns:a16="http://schemas.microsoft.com/office/drawing/2014/main" id="{ED131BD2-D1D1-DD83-C988-AE364ABF0BB0}"/>
                </a:ext>
              </a:extLst>
            </p:cNvPr>
            <p:cNvPicPr/>
            <p:nvPr/>
          </p:nvPicPr>
          <p:blipFill>
            <a:blip r:embed="rId6"/>
            <a:stretch>
              <a:fillRect/>
            </a:stretch>
          </p:blipFill>
          <p:spPr>
            <a:xfrm>
              <a:off x="8199455" y="358460"/>
              <a:ext cx="3115809" cy="2696239"/>
            </a:xfrm>
            <a:prstGeom prst="rect">
              <a:avLst/>
            </a:prstGeom>
          </p:spPr>
        </p:pic>
        <p:sp>
          <p:nvSpPr>
            <p:cNvPr id="12" name="Rectangle 11">
              <a:extLst>
                <a:ext uri="{FF2B5EF4-FFF2-40B4-BE49-F238E27FC236}">
                  <a16:creationId xmlns:a16="http://schemas.microsoft.com/office/drawing/2014/main" id="{79EF8C88-0E08-9CB1-2861-1723901D940E}"/>
                </a:ext>
              </a:extLst>
            </p:cNvPr>
            <p:cNvSpPr/>
            <p:nvPr/>
          </p:nvSpPr>
          <p:spPr>
            <a:xfrm>
              <a:off x="8541099" y="2391509"/>
              <a:ext cx="2291024" cy="208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grpSp>
    </p:spTree>
    <p:extLst>
      <p:ext uri="{BB962C8B-B14F-4D97-AF65-F5344CB8AC3E}">
        <p14:creationId xmlns:p14="http://schemas.microsoft.com/office/powerpoint/2010/main" val="2199199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A8A0F0-973D-DF40-893B-7E79CDC675B4}"/>
              </a:ext>
            </a:extLst>
          </p:cNvPr>
          <p:cNvSpPr>
            <a:spLocks noGrp="1"/>
          </p:cNvSpPr>
          <p:nvPr>
            <p:ph type="dt" sz="half" idx="10"/>
          </p:nvPr>
        </p:nvSpPr>
        <p:spPr>
          <a:xfrm>
            <a:off x="0" y="6858000"/>
            <a:ext cx="0" cy="0"/>
          </a:xfrm>
          <a:prstGeom prst="rect">
            <a:avLst/>
          </a:prstGeom>
        </p:spPr>
        <p:txBody>
          <a:bodyPr vert="horz" lIns="0" tIns="0" rIns="0" bIns="0" rtlCol="0" anchor="b" anchorCtr="0"/>
          <a:lstStyle>
            <a:defPPr>
              <a:defRPr lang="en-US"/>
            </a:defPPr>
            <a:lvl1pPr marL="0" algn="l" defTabSz="914400" rtl="0" eaLnBrk="1" latinLnBrk="0" hangingPunct="1">
              <a:defRPr sz="8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C569F0-C586-7242-AA84-18137DD81364}" type="datetime4">
              <a:rPr lang="en-US" smtClean="0"/>
              <a:pPr/>
              <a:t>May 16, 2025</a:t>
            </a:fld>
            <a:endParaRPr lang="en-GB" dirty="0"/>
          </a:p>
        </p:txBody>
      </p:sp>
      <p:sp>
        <p:nvSpPr>
          <p:cNvPr id="4" name="Slide Number Placeholder 3">
            <a:extLst>
              <a:ext uri="{FF2B5EF4-FFF2-40B4-BE49-F238E27FC236}">
                <a16:creationId xmlns:a16="http://schemas.microsoft.com/office/drawing/2014/main" id="{E0014FF7-8CF4-474E-BE16-8C37F288AA14}"/>
              </a:ext>
            </a:extLst>
          </p:cNvPr>
          <p:cNvSpPr>
            <a:spLocks noGrp="1"/>
          </p:cNvSpPr>
          <p:nvPr>
            <p:ph type="sldNum" sz="quarter" idx="12"/>
          </p:nvPr>
        </p:nvSpPr>
        <p:spPr>
          <a:xfrm flipV="1">
            <a:off x="0" y="6858000"/>
            <a:ext cx="0" cy="0"/>
          </a:xfrm>
          <a:prstGeom prst="rect">
            <a:avLst/>
          </a:prstGeom>
        </p:spPr>
        <p:txBody>
          <a:bodyPr vert="horz" lIns="0" tIns="0" rIns="0" bIns="0" rtlCol="0" anchor="b" anchorCtr="0"/>
          <a:lstStyle>
            <a:defPPr>
              <a:defRPr lang="en-US"/>
            </a:defPPr>
            <a:lvl1pPr marL="0" algn="l" defTabSz="914400" rtl="0" eaLnBrk="1" latinLnBrk="0" hangingPunct="1">
              <a:defRPr sz="8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C8C45C-947F-4981-8B3F-4F32E973C901}" type="slidenum">
              <a:rPr lang="en-GB" smtClean="0"/>
              <a:pPr/>
              <a:t>13</a:t>
            </a:fld>
            <a:endParaRPr lang="en-GB" dirty="0"/>
          </a:p>
        </p:txBody>
      </p:sp>
      <p:sp>
        <p:nvSpPr>
          <p:cNvPr id="5" name="Text Placeholder 4">
            <a:extLst>
              <a:ext uri="{FF2B5EF4-FFF2-40B4-BE49-F238E27FC236}">
                <a16:creationId xmlns:a16="http://schemas.microsoft.com/office/drawing/2014/main" id="{7DC00F76-A9D2-234B-AF7A-A63A510089B9}"/>
              </a:ext>
            </a:extLst>
          </p:cNvPr>
          <p:cNvSpPr>
            <a:spLocks noGrp="1"/>
          </p:cNvSpPr>
          <p:nvPr>
            <p:ph type="body" sz="quarter" idx="24"/>
          </p:nvPr>
        </p:nvSpPr>
        <p:spPr/>
        <p:txBody>
          <a:bodyPr>
            <a:normAutofit fontScale="40000" lnSpcReduction="20000"/>
          </a:bodyPr>
          <a:lstStyle/>
          <a:p>
            <a:endParaRPr lang="en-US"/>
          </a:p>
        </p:txBody>
      </p:sp>
    </p:spTree>
    <p:custDataLst>
      <p:custData r:id="rId1"/>
      <p:custData r:id="rId2"/>
    </p:custDataLst>
    <p:extLst>
      <p:ext uri="{BB962C8B-B14F-4D97-AF65-F5344CB8AC3E}">
        <p14:creationId xmlns:p14="http://schemas.microsoft.com/office/powerpoint/2010/main" val="13457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E402-BEA5-6F19-D318-9718D0012B50}"/>
              </a:ext>
            </a:extLst>
          </p:cNvPr>
          <p:cNvSpPr>
            <a:spLocks noGrp="1"/>
          </p:cNvSpPr>
          <p:nvPr>
            <p:ph type="title"/>
          </p:nvPr>
        </p:nvSpPr>
        <p:spPr/>
        <p:txBody>
          <a:bodyPr/>
          <a:lstStyle/>
          <a:p>
            <a:r>
              <a:rPr lang="en-US" sz="2800" b="1" dirty="0">
                <a:solidFill>
                  <a:srgbClr val="011E5B"/>
                </a:solidFill>
              </a:rPr>
              <a:t>National Health and Nutrition Examination Survey (NHANES)</a:t>
            </a:r>
            <a:endParaRPr lang="en-US" sz="2800" dirty="0">
              <a:solidFill>
                <a:srgbClr val="011E5B"/>
              </a:solidFill>
            </a:endParaRPr>
          </a:p>
        </p:txBody>
      </p:sp>
      <p:sp>
        <p:nvSpPr>
          <p:cNvPr id="4" name="Date Placeholder 3">
            <a:extLst>
              <a:ext uri="{FF2B5EF4-FFF2-40B4-BE49-F238E27FC236}">
                <a16:creationId xmlns:a16="http://schemas.microsoft.com/office/drawing/2014/main" id="{DA04E883-4634-0FA8-0961-19A4053F58FD}"/>
              </a:ext>
            </a:extLst>
          </p:cNvPr>
          <p:cNvSpPr>
            <a:spLocks noGrp="1"/>
          </p:cNvSpPr>
          <p:nvPr>
            <p:ph type="dt" sz="half" idx="10"/>
          </p:nvPr>
        </p:nvSpPr>
        <p:spPr/>
        <p:txBody>
          <a:bodyPr/>
          <a:lstStyle/>
          <a:p>
            <a:fld id="{997ECFD5-E07E-4246-A3BA-6245CC117A65}" type="datetime4">
              <a:rPr lang="en-US" noProof="0" smtClean="0"/>
              <a:t>May 16, 2025</a:t>
            </a:fld>
            <a:endParaRPr lang="en-US" noProof="0"/>
          </a:p>
        </p:txBody>
      </p:sp>
      <p:sp>
        <p:nvSpPr>
          <p:cNvPr id="5" name="Slide Number Placeholder 4">
            <a:extLst>
              <a:ext uri="{FF2B5EF4-FFF2-40B4-BE49-F238E27FC236}">
                <a16:creationId xmlns:a16="http://schemas.microsoft.com/office/drawing/2014/main" id="{F8ABC3D8-850F-57F5-E61F-FD6CE202FC1F}"/>
              </a:ext>
            </a:extLst>
          </p:cNvPr>
          <p:cNvSpPr>
            <a:spLocks noGrp="1"/>
          </p:cNvSpPr>
          <p:nvPr>
            <p:ph type="sldNum" sz="quarter" idx="11"/>
          </p:nvPr>
        </p:nvSpPr>
        <p:spPr/>
        <p:txBody>
          <a:bodyPr/>
          <a:lstStyle/>
          <a:p>
            <a:fld id="{2DDEA8E7-5F55-4A60-8EF9-470692FC5635}" type="slidenum">
              <a:rPr lang="en-US" noProof="0" smtClean="0"/>
              <a:pPr/>
              <a:t>2</a:t>
            </a:fld>
            <a:endParaRPr lang="en-US" noProof="0"/>
          </a:p>
        </p:txBody>
      </p:sp>
      <p:sp>
        <p:nvSpPr>
          <p:cNvPr id="7" name="Text Placeholder 6">
            <a:extLst>
              <a:ext uri="{FF2B5EF4-FFF2-40B4-BE49-F238E27FC236}">
                <a16:creationId xmlns:a16="http://schemas.microsoft.com/office/drawing/2014/main" id="{0040A001-5444-F119-0AFE-E19F1F5D823A}"/>
              </a:ext>
            </a:extLst>
          </p:cNvPr>
          <p:cNvSpPr>
            <a:spLocks noGrp="1"/>
          </p:cNvSpPr>
          <p:nvPr>
            <p:ph type="body" sz="quarter" idx="13"/>
          </p:nvPr>
        </p:nvSpPr>
        <p:spPr/>
        <p:txBody>
          <a:bodyPr/>
          <a:lstStyle/>
          <a:p>
            <a:r>
              <a:rPr lang="en-US" dirty="0"/>
              <a:t>Objective + Methodology</a:t>
            </a:r>
          </a:p>
        </p:txBody>
      </p:sp>
      <p:pic>
        <p:nvPicPr>
          <p:cNvPr id="8" name="Picture 2" descr="The National Health and Nutrition Examination Survey has four trailers for its mobile testing center which are currently located at the fairgrounds in Orange County. (Spectrum News/William D'Urso)">
            <a:extLst>
              <a:ext uri="{FF2B5EF4-FFF2-40B4-BE49-F238E27FC236}">
                <a16:creationId xmlns:a16="http://schemas.microsoft.com/office/drawing/2014/main" id="{0C04C332-CA64-CC50-477E-C2E0BD43EA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9138" y="2112333"/>
            <a:ext cx="6460391" cy="360168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D9AF3DFD-F298-4678-9FFD-7AB3420A2CBD}"/>
              </a:ext>
            </a:extLst>
          </p:cNvPr>
          <p:cNvSpPr txBox="1">
            <a:spLocks noGrp="1"/>
          </p:cNvSpPr>
          <p:nvPr>
            <p:ph idx="12"/>
          </p:nvPr>
        </p:nvSpPr>
        <p:spPr>
          <a:xfrm>
            <a:off x="7432079" y="2508969"/>
            <a:ext cx="4039921" cy="2954655"/>
          </a:xfrm>
          <a:prstGeom prst="rect">
            <a:avLst/>
          </a:prstGeom>
          <a:noFill/>
          <a:ln>
            <a:noFill/>
          </a:ln>
        </p:spPr>
        <p:txBody>
          <a:bodyPr wrap="square">
            <a:spAutoFit/>
          </a:bodyPr>
          <a:lstStyle>
            <a:defPPr>
              <a:defRPr lang="en-US"/>
            </a:defPPr>
            <a:lvl1pPr algn="ctr">
              <a:defRPr sz="2800">
                <a:solidFill>
                  <a:schemeClr val="bg1"/>
                </a:solidFill>
              </a:defRPr>
            </a:lvl1pPr>
          </a:lstStyle>
          <a:p>
            <a:pPr algn="ctr"/>
            <a:r>
              <a:rPr lang="en-US" sz="3200" dirty="0">
                <a:solidFill>
                  <a:schemeClr val="accent1">
                    <a:lumMod val="90000"/>
                    <a:lumOff val="10000"/>
                  </a:schemeClr>
                </a:solidFill>
              </a:rPr>
              <a:t>NHANES is a program of studies designed to assess the health and nutritional status of adults and children in the United States.</a:t>
            </a:r>
          </a:p>
        </p:txBody>
      </p:sp>
    </p:spTree>
    <p:extLst>
      <p:ext uri="{BB962C8B-B14F-4D97-AF65-F5344CB8AC3E}">
        <p14:creationId xmlns:p14="http://schemas.microsoft.com/office/powerpoint/2010/main" val="1306368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DA54899-DBDB-34C7-63F6-DFBBA9E2558A}"/>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9734504A-F3DE-BCBC-7BF4-06CF4DEF231E}"/>
              </a:ext>
            </a:extLst>
          </p:cNvPr>
          <p:cNvSpPr>
            <a:spLocks noGrp="1"/>
          </p:cNvSpPr>
          <p:nvPr>
            <p:ph type="sldNum" sz="quarter" idx="11"/>
          </p:nvPr>
        </p:nvSpPr>
        <p:spPr/>
        <p:txBody>
          <a:bodyPr/>
          <a:lstStyle/>
          <a:p>
            <a:fld id="{2DDEA8E7-5F55-4A60-8EF9-470692FC5635}" type="slidenum">
              <a:rPr lang="en-US" noProof="0" smtClean="0"/>
              <a:pPr/>
              <a:t>3</a:t>
            </a:fld>
            <a:endParaRPr lang="en-US" noProof="0"/>
          </a:p>
        </p:txBody>
      </p:sp>
      <p:pic>
        <p:nvPicPr>
          <p:cNvPr id="7" name="Picture 2" descr="National Health and Nutrition Examination Survey">
            <a:extLst>
              <a:ext uri="{FF2B5EF4-FFF2-40B4-BE49-F238E27FC236}">
                <a16:creationId xmlns:a16="http://schemas.microsoft.com/office/drawing/2014/main" id="{5AF124A6-8C66-7ED7-A1FE-662B6B7D4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72" y="2046970"/>
            <a:ext cx="3723492" cy="21768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3EC4E9A-A3C6-F71C-8CF0-51913834C96D}"/>
              </a:ext>
            </a:extLst>
          </p:cNvPr>
          <p:cNvPicPr>
            <a:picLocks noChangeAspect="1"/>
          </p:cNvPicPr>
          <p:nvPr/>
        </p:nvPicPr>
        <p:blipFill>
          <a:blip r:embed="rId3"/>
          <a:stretch>
            <a:fillRect/>
          </a:stretch>
        </p:blipFill>
        <p:spPr>
          <a:xfrm>
            <a:off x="4413917" y="239357"/>
            <a:ext cx="5465189" cy="4830263"/>
          </a:xfrm>
          <a:prstGeom prst="rect">
            <a:avLst/>
          </a:prstGeom>
          <a:ln>
            <a:solidFill>
              <a:schemeClr val="tx2"/>
            </a:solidFill>
          </a:ln>
        </p:spPr>
      </p:pic>
      <p:pic>
        <p:nvPicPr>
          <p:cNvPr id="12" name="Picture 11">
            <a:extLst>
              <a:ext uri="{FF2B5EF4-FFF2-40B4-BE49-F238E27FC236}">
                <a16:creationId xmlns:a16="http://schemas.microsoft.com/office/drawing/2014/main" id="{0E034E6C-5652-C638-AB6D-6E201799A896}"/>
              </a:ext>
            </a:extLst>
          </p:cNvPr>
          <p:cNvPicPr>
            <a:picLocks noChangeAspect="1"/>
          </p:cNvPicPr>
          <p:nvPr/>
        </p:nvPicPr>
        <p:blipFill>
          <a:blip r:embed="rId4"/>
          <a:stretch>
            <a:fillRect/>
          </a:stretch>
        </p:blipFill>
        <p:spPr>
          <a:xfrm>
            <a:off x="7447549" y="2008094"/>
            <a:ext cx="4521079" cy="4431375"/>
          </a:xfrm>
          <a:prstGeom prst="rect">
            <a:avLst/>
          </a:prstGeom>
          <a:ln>
            <a:solidFill>
              <a:schemeClr val="tx2"/>
            </a:solidFill>
          </a:ln>
        </p:spPr>
      </p:pic>
    </p:spTree>
    <p:extLst>
      <p:ext uri="{BB962C8B-B14F-4D97-AF65-F5344CB8AC3E}">
        <p14:creationId xmlns:p14="http://schemas.microsoft.com/office/powerpoint/2010/main" val="46321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0">
            <a:extLst>
              <a:ext uri="{FF2B5EF4-FFF2-40B4-BE49-F238E27FC236}">
                <a16:creationId xmlns:a16="http://schemas.microsoft.com/office/drawing/2014/main" id="{DA96B354-86C6-3888-D532-CACA79B2F1E5}"/>
              </a:ext>
            </a:extLst>
          </p:cNvPr>
          <p:cNvSpPr txBox="1">
            <a:spLocks/>
          </p:cNvSpPr>
          <p:nvPr/>
        </p:nvSpPr>
        <p:spPr>
          <a:xfrm>
            <a:off x="688339" y="2038519"/>
            <a:ext cx="5165613" cy="3545751"/>
          </a:xfrm>
          <a:prstGeom prst="rect">
            <a:avLst/>
          </a:prstGeom>
          <a:solidFill>
            <a:srgbClr val="F2CB50"/>
          </a:solidFill>
        </p:spPr>
        <p:txBody>
          <a:bodyPr vert="horz" lIns="0" tIns="0" rIns="0" bIns="0" rtlCol="0">
            <a:noAutofit/>
          </a:bodyPr>
          <a:lstStyle>
            <a:lvl1pPr marL="0" indent="0" algn="l" defTabSz="914400" rtl="0" eaLnBrk="1" latinLnBrk="0" hangingPunct="1">
              <a:lnSpc>
                <a:spcPct val="100000"/>
              </a:lnSpc>
              <a:spcBef>
                <a:spcPts val="250"/>
              </a:spcBef>
              <a:spcAft>
                <a:spcPts val="600"/>
              </a:spcAft>
              <a:buFont typeface="Arial" panose="020B0604020202020204" pitchFamily="34" charset="0"/>
              <a:buNone/>
              <a:defRPr sz="1400" kern="1200">
                <a:solidFill>
                  <a:schemeClr val="accent1"/>
                </a:solidFill>
                <a:latin typeface="+mn-lt"/>
                <a:ea typeface="+mn-ea"/>
                <a:cs typeface="+mn-cs"/>
              </a:defRPr>
            </a:lvl1pPr>
            <a:lvl2pPr marL="136800" indent="-136800" algn="l" defTabSz="914400" rtl="0" eaLnBrk="1" latinLnBrk="0" hangingPunct="1">
              <a:lnSpc>
                <a:spcPct val="100000"/>
              </a:lnSpc>
              <a:spcBef>
                <a:spcPts val="400"/>
              </a:spcBef>
              <a:spcAft>
                <a:spcPts val="100"/>
              </a:spcAft>
              <a:buClr>
                <a:schemeClr val="accent3"/>
              </a:buClr>
              <a:buFont typeface="Arial" panose="020B0604020202020204" pitchFamily="34" charset="0"/>
              <a:buChar char="•"/>
              <a:defRPr sz="1400" kern="1200">
                <a:solidFill>
                  <a:schemeClr val="accent1"/>
                </a:solidFill>
                <a:latin typeface="+mn-lt"/>
                <a:ea typeface="+mn-ea"/>
                <a:cs typeface="+mn-cs"/>
              </a:defRPr>
            </a:lvl2pPr>
            <a:lvl3pPr marL="320400" indent="-183600" algn="l" defTabSz="914400" rtl="0" eaLnBrk="1" latinLnBrk="0" hangingPunct="1">
              <a:lnSpc>
                <a:spcPct val="90000"/>
              </a:lnSpc>
              <a:spcBef>
                <a:spcPts val="400"/>
              </a:spcBef>
              <a:spcAft>
                <a:spcPts val="200"/>
              </a:spcAft>
              <a:buClr>
                <a:schemeClr val="accent1"/>
              </a:buClr>
              <a:buFont typeface="Calibri Light" panose="020F0302020204030204" pitchFamily="34" charset="0"/>
              <a:buChar char="—"/>
              <a:defRPr sz="1200" kern="1200">
                <a:solidFill>
                  <a:schemeClr val="accent1"/>
                </a:solidFill>
                <a:latin typeface="+mn-lt"/>
                <a:ea typeface="+mn-ea"/>
                <a:cs typeface="+mn-cs"/>
              </a:defRPr>
            </a:lvl3pPr>
            <a:lvl4pPr marL="504000" indent="-183600" algn="l" defTabSz="914400" rtl="0" eaLnBrk="1" latinLnBrk="0" hangingPunct="1">
              <a:lnSpc>
                <a:spcPct val="100000"/>
              </a:lnSpc>
              <a:spcBef>
                <a:spcPts val="100"/>
              </a:spcBef>
              <a:spcAft>
                <a:spcPts val="300"/>
              </a:spcAft>
              <a:buClr>
                <a:srgbClr val="9EC3E1"/>
              </a:buClr>
              <a:buFont typeface="Courier New" panose="02070309020205020404" pitchFamily="49" charset="0"/>
              <a:buChar char="o"/>
              <a:defRPr sz="1200" kern="1200">
                <a:solidFill>
                  <a:schemeClr val="accent1"/>
                </a:solidFill>
                <a:latin typeface="+mn-lt"/>
                <a:ea typeface="+mn-ea"/>
                <a:cs typeface="+mn-cs"/>
              </a:defRPr>
            </a:lvl4pPr>
            <a:lvl5pPr marL="0" indent="0" algn="l" defTabSz="914400" rtl="0" eaLnBrk="1" latinLnBrk="0" hangingPunct="1">
              <a:lnSpc>
                <a:spcPct val="100000"/>
              </a:lnSpc>
              <a:spcBef>
                <a:spcPts val="1200"/>
              </a:spcBef>
              <a:spcAft>
                <a:spcPts val="300"/>
              </a:spcAft>
              <a:buFont typeface="Arial" panose="020B0604020202020204" pitchFamily="34" charset="0"/>
              <a:buNone/>
              <a:defRPr sz="1800" b="1" kern="1200" cap="all" spc="200" baseline="0">
                <a:solidFill>
                  <a:schemeClr val="accent2"/>
                </a:solidFill>
                <a:latin typeface="+mj-lt"/>
                <a:ea typeface="+mn-ea"/>
                <a:cs typeface="+mn-cs"/>
              </a:defRPr>
            </a:lvl5pPr>
            <a:lvl6pPr marL="0" indent="0" algn="l" defTabSz="914400" rtl="0" eaLnBrk="1" latinLnBrk="0" hangingPunct="1">
              <a:lnSpc>
                <a:spcPct val="100000"/>
              </a:lnSpc>
              <a:spcBef>
                <a:spcPts val="1200"/>
              </a:spcBef>
              <a:buFont typeface="Arial" panose="020B0604020202020204" pitchFamily="34" charset="0"/>
              <a:buNone/>
              <a:defRPr sz="1600" b="1" kern="1200">
                <a:solidFill>
                  <a:schemeClr val="accent3"/>
                </a:solidFill>
                <a:latin typeface="+mj-lt"/>
                <a:ea typeface="+mn-ea"/>
                <a:cs typeface="+mn-cs"/>
              </a:defRPr>
            </a:lvl6pPr>
            <a:lvl7pPr marL="0" indent="0" algn="l" defTabSz="914400" rtl="0" eaLnBrk="1" latinLnBrk="0" hangingPunct="1">
              <a:lnSpc>
                <a:spcPct val="90000"/>
              </a:lnSpc>
              <a:spcBef>
                <a:spcPts val="1200"/>
              </a:spcBef>
              <a:buFont typeface="Arial" panose="020B0604020202020204" pitchFamily="34" charset="0"/>
              <a:buNone/>
              <a:defRPr sz="1400" b="1" kern="1200" cap="all" spc="180" baseline="0">
                <a:solidFill>
                  <a:schemeClr val="accent1"/>
                </a:solidFill>
                <a:latin typeface="+mj-lt"/>
                <a:ea typeface="+mn-ea"/>
                <a:cs typeface="+mn-cs"/>
              </a:defRPr>
            </a:lvl7pPr>
            <a:lvl8pPr marL="0" indent="0" algn="l" defTabSz="914400" rtl="0" eaLnBrk="1" latinLnBrk="0" hangingPunct="1">
              <a:lnSpc>
                <a:spcPct val="90000"/>
              </a:lnSpc>
              <a:spcBef>
                <a:spcPts val="1000"/>
              </a:spcBef>
              <a:buFont typeface="Arial" panose="020B0604020202020204" pitchFamily="34" charset="0"/>
              <a:buNone/>
              <a:defRPr sz="1400" b="1" kern="1200">
                <a:solidFill>
                  <a:srgbClr val="990000"/>
                </a:solidFill>
                <a:latin typeface="+mj-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1100" kern="1200">
                <a:solidFill>
                  <a:schemeClr val="accent1"/>
                </a:solidFill>
                <a:latin typeface="+mn-lt"/>
                <a:ea typeface="+mn-ea"/>
                <a:cs typeface="+mn-cs"/>
              </a:defRPr>
            </a:lvl9pPr>
          </a:lstStyle>
          <a:p>
            <a:pPr algn="ctr"/>
            <a:endParaRPr lang="en-US" sz="300" b="1" dirty="0">
              <a:solidFill>
                <a:schemeClr val="bg1"/>
              </a:solidFill>
              <a:highlight>
                <a:srgbClr val="011E5B"/>
              </a:highlight>
            </a:endParaRPr>
          </a:p>
          <a:p>
            <a:endParaRPr lang="en-US" dirty="0">
              <a:solidFill>
                <a:schemeClr val="bg1"/>
              </a:solidFill>
              <a:highlight>
                <a:srgbClr val="011E5B"/>
              </a:highlight>
            </a:endParaRPr>
          </a:p>
        </p:txBody>
      </p:sp>
      <p:sp>
        <p:nvSpPr>
          <p:cNvPr id="3" name="Content Placeholder 10">
            <a:extLst>
              <a:ext uri="{FF2B5EF4-FFF2-40B4-BE49-F238E27FC236}">
                <a16:creationId xmlns:a16="http://schemas.microsoft.com/office/drawing/2014/main" id="{10D73EB5-3705-E7C4-338D-B5E2E3ABD0C3}"/>
              </a:ext>
            </a:extLst>
          </p:cNvPr>
          <p:cNvSpPr txBox="1">
            <a:spLocks/>
          </p:cNvSpPr>
          <p:nvPr/>
        </p:nvSpPr>
        <p:spPr>
          <a:xfrm>
            <a:off x="6338048" y="2033031"/>
            <a:ext cx="5165612" cy="3545751"/>
          </a:xfrm>
          <a:prstGeom prst="rect">
            <a:avLst/>
          </a:prstGeom>
          <a:solidFill>
            <a:srgbClr val="2481A6"/>
          </a:solidFill>
        </p:spPr>
        <p:txBody>
          <a:bodyPr vert="horz" lIns="0" tIns="0" rIns="0" bIns="0" rtlCol="0">
            <a:noAutofit/>
          </a:bodyPr>
          <a:lstStyle>
            <a:lvl1pPr marL="0" indent="0" algn="l" defTabSz="914400" rtl="0" eaLnBrk="1" latinLnBrk="0" hangingPunct="1">
              <a:lnSpc>
                <a:spcPct val="100000"/>
              </a:lnSpc>
              <a:spcBef>
                <a:spcPts val="250"/>
              </a:spcBef>
              <a:spcAft>
                <a:spcPts val="600"/>
              </a:spcAft>
              <a:buFont typeface="Arial" panose="020B0604020202020204" pitchFamily="34" charset="0"/>
              <a:buNone/>
              <a:defRPr sz="1400" kern="1200">
                <a:solidFill>
                  <a:schemeClr val="accent1"/>
                </a:solidFill>
                <a:latin typeface="+mn-lt"/>
                <a:ea typeface="+mn-ea"/>
                <a:cs typeface="+mn-cs"/>
              </a:defRPr>
            </a:lvl1pPr>
            <a:lvl2pPr marL="136800" indent="-136800" algn="l" defTabSz="914400" rtl="0" eaLnBrk="1" latinLnBrk="0" hangingPunct="1">
              <a:lnSpc>
                <a:spcPct val="100000"/>
              </a:lnSpc>
              <a:spcBef>
                <a:spcPts val="400"/>
              </a:spcBef>
              <a:spcAft>
                <a:spcPts val="100"/>
              </a:spcAft>
              <a:buClr>
                <a:schemeClr val="accent3"/>
              </a:buClr>
              <a:buFont typeface="Arial" panose="020B0604020202020204" pitchFamily="34" charset="0"/>
              <a:buChar char="•"/>
              <a:defRPr sz="1400" kern="1200">
                <a:solidFill>
                  <a:schemeClr val="accent1"/>
                </a:solidFill>
                <a:latin typeface="+mn-lt"/>
                <a:ea typeface="+mn-ea"/>
                <a:cs typeface="+mn-cs"/>
              </a:defRPr>
            </a:lvl2pPr>
            <a:lvl3pPr marL="320400" indent="-183600" algn="l" defTabSz="914400" rtl="0" eaLnBrk="1" latinLnBrk="0" hangingPunct="1">
              <a:lnSpc>
                <a:spcPct val="90000"/>
              </a:lnSpc>
              <a:spcBef>
                <a:spcPts val="400"/>
              </a:spcBef>
              <a:spcAft>
                <a:spcPts val="200"/>
              </a:spcAft>
              <a:buClr>
                <a:schemeClr val="accent1"/>
              </a:buClr>
              <a:buFont typeface="Calibri Light" panose="020F0302020204030204" pitchFamily="34" charset="0"/>
              <a:buChar char="—"/>
              <a:defRPr sz="1200" kern="1200">
                <a:solidFill>
                  <a:schemeClr val="accent1"/>
                </a:solidFill>
                <a:latin typeface="+mn-lt"/>
                <a:ea typeface="+mn-ea"/>
                <a:cs typeface="+mn-cs"/>
              </a:defRPr>
            </a:lvl3pPr>
            <a:lvl4pPr marL="504000" indent="-183600" algn="l" defTabSz="914400" rtl="0" eaLnBrk="1" latinLnBrk="0" hangingPunct="1">
              <a:lnSpc>
                <a:spcPct val="100000"/>
              </a:lnSpc>
              <a:spcBef>
                <a:spcPts val="100"/>
              </a:spcBef>
              <a:spcAft>
                <a:spcPts val="300"/>
              </a:spcAft>
              <a:buClr>
                <a:srgbClr val="9EC3E1"/>
              </a:buClr>
              <a:buFont typeface="Courier New" panose="02070309020205020404" pitchFamily="49" charset="0"/>
              <a:buChar char="o"/>
              <a:defRPr sz="1200" kern="1200">
                <a:solidFill>
                  <a:schemeClr val="accent1"/>
                </a:solidFill>
                <a:latin typeface="+mn-lt"/>
                <a:ea typeface="+mn-ea"/>
                <a:cs typeface="+mn-cs"/>
              </a:defRPr>
            </a:lvl4pPr>
            <a:lvl5pPr marL="0" indent="0" algn="l" defTabSz="914400" rtl="0" eaLnBrk="1" latinLnBrk="0" hangingPunct="1">
              <a:lnSpc>
                <a:spcPct val="100000"/>
              </a:lnSpc>
              <a:spcBef>
                <a:spcPts val="1200"/>
              </a:spcBef>
              <a:spcAft>
                <a:spcPts val="300"/>
              </a:spcAft>
              <a:buFont typeface="Arial" panose="020B0604020202020204" pitchFamily="34" charset="0"/>
              <a:buNone/>
              <a:defRPr sz="1800" b="1" kern="1200" cap="all" spc="200" baseline="0">
                <a:solidFill>
                  <a:schemeClr val="accent2"/>
                </a:solidFill>
                <a:latin typeface="+mj-lt"/>
                <a:ea typeface="+mn-ea"/>
                <a:cs typeface="+mn-cs"/>
              </a:defRPr>
            </a:lvl5pPr>
            <a:lvl6pPr marL="0" indent="0" algn="l" defTabSz="914400" rtl="0" eaLnBrk="1" latinLnBrk="0" hangingPunct="1">
              <a:lnSpc>
                <a:spcPct val="100000"/>
              </a:lnSpc>
              <a:spcBef>
                <a:spcPts val="1200"/>
              </a:spcBef>
              <a:buFont typeface="Arial" panose="020B0604020202020204" pitchFamily="34" charset="0"/>
              <a:buNone/>
              <a:defRPr sz="1600" b="1" kern="1200">
                <a:solidFill>
                  <a:schemeClr val="accent3"/>
                </a:solidFill>
                <a:latin typeface="+mj-lt"/>
                <a:ea typeface="+mn-ea"/>
                <a:cs typeface="+mn-cs"/>
              </a:defRPr>
            </a:lvl6pPr>
            <a:lvl7pPr marL="0" indent="0" algn="l" defTabSz="914400" rtl="0" eaLnBrk="1" latinLnBrk="0" hangingPunct="1">
              <a:lnSpc>
                <a:spcPct val="90000"/>
              </a:lnSpc>
              <a:spcBef>
                <a:spcPts val="1200"/>
              </a:spcBef>
              <a:buFont typeface="Arial" panose="020B0604020202020204" pitchFamily="34" charset="0"/>
              <a:buNone/>
              <a:defRPr sz="1400" b="1" kern="1200" cap="all" spc="180" baseline="0">
                <a:solidFill>
                  <a:schemeClr val="accent1"/>
                </a:solidFill>
                <a:latin typeface="+mj-lt"/>
                <a:ea typeface="+mn-ea"/>
                <a:cs typeface="+mn-cs"/>
              </a:defRPr>
            </a:lvl7pPr>
            <a:lvl8pPr marL="0" indent="0" algn="l" defTabSz="914400" rtl="0" eaLnBrk="1" latinLnBrk="0" hangingPunct="1">
              <a:lnSpc>
                <a:spcPct val="90000"/>
              </a:lnSpc>
              <a:spcBef>
                <a:spcPts val="1000"/>
              </a:spcBef>
              <a:buFont typeface="Arial" panose="020B0604020202020204" pitchFamily="34" charset="0"/>
              <a:buNone/>
              <a:defRPr sz="1400" b="1" kern="1200">
                <a:solidFill>
                  <a:srgbClr val="990000"/>
                </a:solidFill>
                <a:latin typeface="+mj-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1100" kern="1200">
                <a:solidFill>
                  <a:schemeClr val="accent1"/>
                </a:solidFill>
                <a:latin typeface="+mn-lt"/>
                <a:ea typeface="+mn-ea"/>
                <a:cs typeface="+mn-cs"/>
              </a:defRPr>
            </a:lvl9pPr>
          </a:lstStyle>
          <a:p>
            <a:pPr algn="ctr"/>
            <a:endParaRPr lang="en-US" sz="300" b="1" dirty="0">
              <a:solidFill>
                <a:schemeClr val="bg1"/>
              </a:solidFill>
              <a:highlight>
                <a:srgbClr val="011E5B"/>
              </a:highlight>
            </a:endParaRPr>
          </a:p>
          <a:p>
            <a:endParaRPr lang="en-US" dirty="0">
              <a:solidFill>
                <a:schemeClr val="bg1"/>
              </a:solidFill>
              <a:highlight>
                <a:srgbClr val="011E5B"/>
              </a:highlight>
            </a:endParaRPr>
          </a:p>
        </p:txBody>
      </p:sp>
      <p:sp>
        <p:nvSpPr>
          <p:cNvPr id="10" name="Title 9">
            <a:extLst>
              <a:ext uri="{FF2B5EF4-FFF2-40B4-BE49-F238E27FC236}">
                <a16:creationId xmlns:a16="http://schemas.microsoft.com/office/drawing/2014/main" id="{1591B34B-7863-6BAF-247B-643634580013}"/>
              </a:ext>
            </a:extLst>
          </p:cNvPr>
          <p:cNvSpPr>
            <a:spLocks noGrp="1"/>
          </p:cNvSpPr>
          <p:nvPr>
            <p:ph type="title"/>
          </p:nvPr>
        </p:nvSpPr>
        <p:spPr/>
        <p:txBody>
          <a:bodyPr/>
          <a:lstStyle/>
          <a:p>
            <a:r>
              <a:rPr lang="en-US" dirty="0"/>
              <a:t>NHANES Data Challenges</a:t>
            </a:r>
          </a:p>
        </p:txBody>
      </p:sp>
      <p:sp>
        <p:nvSpPr>
          <p:cNvPr id="4" name="Date Placeholder 3">
            <a:extLst>
              <a:ext uri="{FF2B5EF4-FFF2-40B4-BE49-F238E27FC236}">
                <a16:creationId xmlns:a16="http://schemas.microsoft.com/office/drawing/2014/main" id="{BF931258-BF57-2A5B-319E-149DD426A0DC}"/>
              </a:ext>
            </a:extLst>
          </p:cNvPr>
          <p:cNvSpPr>
            <a:spLocks noGrp="1"/>
          </p:cNvSpPr>
          <p:nvPr>
            <p:ph type="dt" sz="half" idx="10"/>
          </p:nvPr>
        </p:nvSpPr>
        <p:spPr/>
        <p:txBody>
          <a:bodyPr/>
          <a:lstStyle/>
          <a:p>
            <a:fld id="{997ECFD5-E07E-4246-A3BA-6245CC117A65}" type="datetime4">
              <a:rPr lang="en-US" noProof="0" smtClean="0"/>
              <a:t>May 16, 2025</a:t>
            </a:fld>
            <a:endParaRPr lang="en-US" noProof="0"/>
          </a:p>
        </p:txBody>
      </p:sp>
      <p:sp>
        <p:nvSpPr>
          <p:cNvPr id="5" name="Slide Number Placeholder 4">
            <a:extLst>
              <a:ext uri="{FF2B5EF4-FFF2-40B4-BE49-F238E27FC236}">
                <a16:creationId xmlns:a16="http://schemas.microsoft.com/office/drawing/2014/main" id="{3BFC4016-3562-9928-2233-F7560CCD3C83}"/>
              </a:ext>
            </a:extLst>
          </p:cNvPr>
          <p:cNvSpPr>
            <a:spLocks noGrp="1"/>
          </p:cNvSpPr>
          <p:nvPr>
            <p:ph type="sldNum" sz="quarter" idx="11"/>
          </p:nvPr>
        </p:nvSpPr>
        <p:spPr/>
        <p:txBody>
          <a:bodyPr/>
          <a:lstStyle/>
          <a:p>
            <a:fld id="{2DDEA8E7-5F55-4A60-8EF9-470692FC5635}" type="slidenum">
              <a:rPr lang="en-US" noProof="0" smtClean="0"/>
              <a:pPr/>
              <a:t>4</a:t>
            </a:fld>
            <a:endParaRPr lang="en-US" noProof="0"/>
          </a:p>
        </p:txBody>
      </p:sp>
      <p:sp>
        <p:nvSpPr>
          <p:cNvPr id="12" name="Content Placeholder 11">
            <a:extLst>
              <a:ext uri="{FF2B5EF4-FFF2-40B4-BE49-F238E27FC236}">
                <a16:creationId xmlns:a16="http://schemas.microsoft.com/office/drawing/2014/main" id="{1E324335-5577-A941-774F-87166F763000}"/>
              </a:ext>
            </a:extLst>
          </p:cNvPr>
          <p:cNvSpPr>
            <a:spLocks noGrp="1"/>
          </p:cNvSpPr>
          <p:nvPr>
            <p:ph idx="12"/>
          </p:nvPr>
        </p:nvSpPr>
        <p:spPr>
          <a:xfrm>
            <a:off x="8396143" y="2108239"/>
            <a:ext cx="1408366" cy="565736"/>
          </a:xfrm>
          <a:solidFill>
            <a:srgbClr val="2481A6"/>
          </a:solidFill>
        </p:spPr>
        <p:txBody>
          <a:bodyPr/>
          <a:lstStyle/>
          <a:p>
            <a:pPr algn="ctr"/>
            <a:endParaRPr lang="en-US" sz="300" b="1" dirty="0">
              <a:solidFill>
                <a:schemeClr val="accent4">
                  <a:lumMod val="20000"/>
                  <a:lumOff val="80000"/>
                </a:schemeClr>
              </a:solidFill>
            </a:endParaRPr>
          </a:p>
          <a:p>
            <a:pPr algn="ctr"/>
            <a:r>
              <a:rPr lang="en-US" sz="2400" b="1" dirty="0">
                <a:solidFill>
                  <a:schemeClr val="accent4">
                    <a:lumMod val="20000"/>
                    <a:lumOff val="80000"/>
                  </a:schemeClr>
                </a:solidFill>
              </a:rPr>
              <a:t>Initiatives</a:t>
            </a:r>
            <a:endParaRPr lang="en-US" sz="2400" dirty="0">
              <a:solidFill>
                <a:schemeClr val="accent4">
                  <a:lumMod val="20000"/>
                  <a:lumOff val="80000"/>
                </a:schemeClr>
              </a:solidFill>
            </a:endParaRPr>
          </a:p>
          <a:p>
            <a:pPr algn="ctr"/>
            <a:endParaRPr lang="en-US" dirty="0">
              <a:solidFill>
                <a:schemeClr val="bg1"/>
              </a:solidFill>
            </a:endParaRPr>
          </a:p>
        </p:txBody>
      </p:sp>
      <p:sp>
        <p:nvSpPr>
          <p:cNvPr id="13" name="Text Placeholder 12">
            <a:extLst>
              <a:ext uri="{FF2B5EF4-FFF2-40B4-BE49-F238E27FC236}">
                <a16:creationId xmlns:a16="http://schemas.microsoft.com/office/drawing/2014/main" id="{16096C84-D4C9-39F3-CFDF-7AC04648899E}"/>
              </a:ext>
            </a:extLst>
          </p:cNvPr>
          <p:cNvSpPr>
            <a:spLocks noGrp="1"/>
          </p:cNvSpPr>
          <p:nvPr>
            <p:ph type="body" sz="quarter" idx="13"/>
          </p:nvPr>
        </p:nvSpPr>
        <p:spPr/>
        <p:txBody>
          <a:bodyPr/>
          <a:lstStyle/>
          <a:p>
            <a:r>
              <a:rPr lang="en-US" dirty="0"/>
              <a:t>Key Aspects of </a:t>
            </a:r>
            <a:r>
              <a:rPr lang="en-US" dirty="0" err="1"/>
              <a:t>nhanes</a:t>
            </a:r>
            <a:r>
              <a:rPr lang="en-US" dirty="0"/>
              <a:t> data management</a:t>
            </a:r>
          </a:p>
        </p:txBody>
      </p:sp>
      <p:sp>
        <p:nvSpPr>
          <p:cNvPr id="14" name="Content Placeholder 13">
            <a:extLst>
              <a:ext uri="{FF2B5EF4-FFF2-40B4-BE49-F238E27FC236}">
                <a16:creationId xmlns:a16="http://schemas.microsoft.com/office/drawing/2014/main" id="{D2F15FDA-1DE0-2482-FB1D-BF912CEAE99B}"/>
              </a:ext>
            </a:extLst>
          </p:cNvPr>
          <p:cNvSpPr>
            <a:spLocks noGrp="1"/>
          </p:cNvSpPr>
          <p:nvPr>
            <p:ph idx="14"/>
          </p:nvPr>
        </p:nvSpPr>
        <p:spPr>
          <a:xfrm>
            <a:off x="1085207" y="2136799"/>
            <a:ext cx="4351888" cy="3007057"/>
          </a:xfrm>
          <a:solidFill>
            <a:srgbClr val="F2CB50"/>
          </a:solidFill>
        </p:spPr>
        <p:txBody>
          <a:bodyPr/>
          <a:lstStyle/>
          <a:p>
            <a:pPr algn="ctr"/>
            <a:endParaRPr lang="en-US" sz="300" b="1" dirty="0">
              <a:solidFill>
                <a:schemeClr val="accent4">
                  <a:lumMod val="50000"/>
                </a:schemeClr>
              </a:solidFill>
            </a:endParaRPr>
          </a:p>
          <a:p>
            <a:pPr algn="ctr"/>
            <a:r>
              <a:rPr lang="en-US" sz="2400" b="1" dirty="0">
                <a:solidFill>
                  <a:schemeClr val="accent4">
                    <a:lumMod val="50000"/>
                  </a:schemeClr>
                </a:solidFill>
              </a:rPr>
              <a:t>Exploration</a:t>
            </a:r>
            <a:r>
              <a:rPr lang="en-US" b="1" dirty="0">
                <a:solidFill>
                  <a:schemeClr val="accent4">
                    <a:lumMod val="50000"/>
                  </a:schemeClr>
                </a:solidFill>
              </a:rPr>
              <a:t> </a:t>
            </a:r>
            <a:r>
              <a:rPr lang="en-US" sz="2400" b="1" dirty="0">
                <a:solidFill>
                  <a:schemeClr val="accent4">
                    <a:lumMod val="50000"/>
                  </a:schemeClr>
                </a:solidFill>
              </a:rPr>
              <a:t>Challenges</a:t>
            </a:r>
            <a:endParaRPr lang="en-US" dirty="0">
              <a:solidFill>
                <a:schemeClr val="accent4">
                  <a:lumMod val="50000"/>
                </a:schemeClr>
              </a:solidFill>
            </a:endParaRPr>
          </a:p>
          <a:p>
            <a:pPr algn="ctr"/>
            <a:r>
              <a:rPr lang="en-US" sz="1600" dirty="0">
                <a:solidFill>
                  <a:schemeClr val="accent4">
                    <a:lumMod val="50000"/>
                  </a:schemeClr>
                </a:solidFill>
              </a:rPr>
              <a:t>Fragmented data: Each cycle and category must be individually accessed and processed.</a:t>
            </a:r>
          </a:p>
          <a:p>
            <a:pPr algn="ctr"/>
            <a:endParaRPr lang="en-US" sz="400" dirty="0">
              <a:solidFill>
                <a:schemeClr val="accent4">
                  <a:lumMod val="50000"/>
                </a:schemeClr>
              </a:solidFill>
            </a:endParaRPr>
          </a:p>
          <a:p>
            <a:pPr algn="ctr"/>
            <a:r>
              <a:rPr lang="en-US" sz="1600" dirty="0">
                <a:solidFill>
                  <a:schemeClr val="accent4">
                    <a:lumMod val="50000"/>
                  </a:schemeClr>
                </a:solidFill>
              </a:rPr>
              <a:t>Requires specialized tools (like SAS) or conversion to more accessible formats (CSV, SQL, etc.).</a:t>
            </a:r>
          </a:p>
          <a:p>
            <a:pPr algn="ctr"/>
            <a:endParaRPr lang="en-US" sz="400" dirty="0">
              <a:solidFill>
                <a:schemeClr val="accent4">
                  <a:lumMod val="50000"/>
                </a:schemeClr>
              </a:solidFill>
            </a:endParaRPr>
          </a:p>
          <a:p>
            <a:pPr algn="ctr"/>
            <a:r>
              <a:rPr lang="en-US" sz="1600" dirty="0">
                <a:solidFill>
                  <a:schemeClr val="accent4">
                    <a:lumMod val="50000"/>
                  </a:schemeClr>
                </a:solidFill>
              </a:rPr>
              <a:t>Time-consuming and resource-intensive to integrate and analyze data across multiple cycles and categories.</a:t>
            </a:r>
          </a:p>
        </p:txBody>
      </p:sp>
      <p:sp>
        <p:nvSpPr>
          <p:cNvPr id="9" name="Rectangle 8">
            <a:extLst>
              <a:ext uri="{FF2B5EF4-FFF2-40B4-BE49-F238E27FC236}">
                <a16:creationId xmlns:a16="http://schemas.microsoft.com/office/drawing/2014/main" id="{AB004AB1-4770-71F3-40A3-27E4C1DFC4B5}"/>
              </a:ext>
            </a:extLst>
          </p:cNvPr>
          <p:cNvSpPr/>
          <p:nvPr/>
        </p:nvSpPr>
        <p:spPr>
          <a:xfrm>
            <a:off x="6698757" y="2815190"/>
            <a:ext cx="4444193" cy="914133"/>
          </a:xfrm>
          <a:prstGeom prst="rect">
            <a:avLst/>
          </a:prstGeom>
          <a:solidFill>
            <a:srgbClr val="9EC3E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600" dirty="0">
                <a:solidFill>
                  <a:schemeClr val="accent4">
                    <a:lumMod val="50000"/>
                  </a:schemeClr>
                </a:solidFill>
              </a:rPr>
              <a:t>Harmonized US National Health and Nutrition Examination Survey 1988-2018 for high throughput exposome-health discovery </a:t>
            </a:r>
          </a:p>
        </p:txBody>
      </p:sp>
      <p:sp>
        <p:nvSpPr>
          <p:cNvPr id="17" name="Rectangle 16">
            <a:extLst>
              <a:ext uri="{FF2B5EF4-FFF2-40B4-BE49-F238E27FC236}">
                <a16:creationId xmlns:a16="http://schemas.microsoft.com/office/drawing/2014/main" id="{AD644E46-1121-1CEE-B9C9-829800BCBC90}"/>
              </a:ext>
            </a:extLst>
          </p:cNvPr>
          <p:cNvSpPr/>
          <p:nvPr/>
        </p:nvSpPr>
        <p:spPr>
          <a:xfrm>
            <a:off x="6703240" y="4182275"/>
            <a:ext cx="4444193" cy="8372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600" dirty="0">
                <a:solidFill>
                  <a:schemeClr val="accent4">
                    <a:lumMod val="50000"/>
                  </a:schemeClr>
                </a:solidFill>
              </a:rPr>
              <a:t>Challenges and Lessons Learned in Generating and Interpreting NHANES Nutritional Biomarker Data</a:t>
            </a:r>
          </a:p>
        </p:txBody>
      </p:sp>
      <p:sp>
        <p:nvSpPr>
          <p:cNvPr id="20" name="TextBox 19">
            <a:extLst>
              <a:ext uri="{FF2B5EF4-FFF2-40B4-BE49-F238E27FC236}">
                <a16:creationId xmlns:a16="http://schemas.microsoft.com/office/drawing/2014/main" id="{3D1424B2-B5C5-E330-8831-F6F7669FC7CF}"/>
              </a:ext>
            </a:extLst>
          </p:cNvPr>
          <p:cNvSpPr txBox="1"/>
          <p:nvPr/>
        </p:nvSpPr>
        <p:spPr>
          <a:xfrm>
            <a:off x="7841294" y="3746024"/>
            <a:ext cx="3630706" cy="246221"/>
          </a:xfrm>
          <a:prstGeom prst="rect">
            <a:avLst/>
          </a:prstGeom>
          <a:noFill/>
        </p:spPr>
        <p:txBody>
          <a:bodyPr wrap="square">
            <a:spAutoFit/>
          </a:bodyPr>
          <a:lstStyle/>
          <a:p>
            <a:r>
              <a:rPr lang="en-US" sz="1000" b="0" i="1" dirty="0">
                <a:solidFill>
                  <a:schemeClr val="accent5"/>
                </a:solidFill>
                <a:effectLst/>
                <a:latin typeface="Cambria" panose="02040503050406030204" pitchFamily="18" charset="0"/>
              </a:rPr>
              <a:t>https://</a:t>
            </a:r>
            <a:r>
              <a:rPr lang="en-US" sz="1000" b="0" i="1" dirty="0" err="1">
                <a:solidFill>
                  <a:schemeClr val="accent5"/>
                </a:solidFill>
                <a:effectLst/>
                <a:latin typeface="Cambria" panose="02040503050406030204" pitchFamily="18" charset="0"/>
              </a:rPr>
              <a:t>www.ncbi.nlm.nih.gov</a:t>
            </a:r>
            <a:r>
              <a:rPr lang="en-US" sz="1000" b="0" i="1" dirty="0">
                <a:solidFill>
                  <a:schemeClr val="accent5"/>
                </a:solidFill>
                <a:effectLst/>
                <a:latin typeface="Cambria" panose="02040503050406030204" pitchFamily="18" charset="0"/>
              </a:rPr>
              <a:t>/</a:t>
            </a:r>
            <a:r>
              <a:rPr lang="en-US" sz="1000" b="0" i="1" dirty="0" err="1">
                <a:solidFill>
                  <a:schemeClr val="accent5"/>
                </a:solidFill>
                <a:effectLst/>
                <a:latin typeface="Cambria" panose="02040503050406030204" pitchFamily="18" charset="0"/>
              </a:rPr>
              <a:t>pmc</a:t>
            </a:r>
            <a:r>
              <a:rPr lang="en-US" sz="1000" b="0" i="1" dirty="0">
                <a:solidFill>
                  <a:schemeClr val="accent5"/>
                </a:solidFill>
                <a:effectLst/>
                <a:latin typeface="Cambria" panose="02040503050406030204" pitchFamily="18" charset="0"/>
              </a:rPr>
              <a:t>/articles/PMC9934713/</a:t>
            </a:r>
            <a:endParaRPr lang="en-US" sz="1000" i="1" dirty="0">
              <a:solidFill>
                <a:schemeClr val="accent5"/>
              </a:solidFill>
            </a:endParaRPr>
          </a:p>
        </p:txBody>
      </p:sp>
      <p:sp>
        <p:nvSpPr>
          <p:cNvPr id="22" name="TextBox 21">
            <a:extLst>
              <a:ext uri="{FF2B5EF4-FFF2-40B4-BE49-F238E27FC236}">
                <a16:creationId xmlns:a16="http://schemas.microsoft.com/office/drawing/2014/main" id="{E8898A2B-E735-E61A-9179-1EE4C1075B88}"/>
              </a:ext>
            </a:extLst>
          </p:cNvPr>
          <p:cNvSpPr txBox="1"/>
          <p:nvPr/>
        </p:nvSpPr>
        <p:spPr>
          <a:xfrm>
            <a:off x="8139954" y="4954960"/>
            <a:ext cx="3630706" cy="344197"/>
          </a:xfrm>
          <a:prstGeom prst="rect">
            <a:avLst/>
          </a:prstGeom>
          <a:noFill/>
        </p:spPr>
        <p:txBody>
          <a:bodyPr wrap="square">
            <a:spAutoFit/>
          </a:bodyPr>
          <a:lstStyle/>
          <a:p>
            <a:pPr algn="l">
              <a:lnSpc>
                <a:spcPts val="2250"/>
              </a:lnSpc>
              <a:spcBef>
                <a:spcPts val="2000"/>
              </a:spcBef>
              <a:spcAft>
                <a:spcPts val="1000"/>
              </a:spcAft>
            </a:pPr>
            <a:r>
              <a:rPr lang="en-US" sz="900" i="1" dirty="0">
                <a:solidFill>
                  <a:schemeClr val="accent5"/>
                </a:solidFill>
                <a:latin typeface="Cambria" panose="02040503050406030204" pitchFamily="18" charset="0"/>
              </a:rPr>
              <a:t>https://</a:t>
            </a:r>
            <a:r>
              <a:rPr lang="en-US" sz="900" i="1" dirty="0" err="1">
                <a:solidFill>
                  <a:schemeClr val="accent5"/>
                </a:solidFill>
                <a:latin typeface="Cambria" panose="02040503050406030204" pitchFamily="18" charset="0"/>
              </a:rPr>
              <a:t>www.ncbi.nlm.nih.</a:t>
            </a:r>
            <a:r>
              <a:rPr lang="en-US" sz="1050" i="1" dirty="0" err="1">
                <a:solidFill>
                  <a:schemeClr val="accent5"/>
                </a:solidFill>
                <a:latin typeface="Cambria" panose="02040503050406030204" pitchFamily="18" charset="0"/>
              </a:rPr>
              <a:t>gov</a:t>
            </a:r>
            <a:r>
              <a:rPr lang="en-US" sz="900" i="1" dirty="0">
                <a:solidFill>
                  <a:schemeClr val="accent5"/>
                </a:solidFill>
                <a:latin typeface="Cambria" panose="02040503050406030204" pitchFamily="18" charset="0"/>
              </a:rPr>
              <a:t>/</a:t>
            </a:r>
            <a:r>
              <a:rPr lang="en-US" sz="900" i="1" dirty="0" err="1">
                <a:solidFill>
                  <a:schemeClr val="accent5"/>
                </a:solidFill>
                <a:latin typeface="Cambria" panose="02040503050406030204" pitchFamily="18" charset="0"/>
              </a:rPr>
              <a:t>pmc</a:t>
            </a:r>
            <a:r>
              <a:rPr lang="en-US" sz="900" i="1" dirty="0">
                <a:solidFill>
                  <a:schemeClr val="accent5"/>
                </a:solidFill>
                <a:latin typeface="Cambria" panose="02040503050406030204" pitchFamily="18" charset="0"/>
              </a:rPr>
              <a:t>/articles/PMC5347107/</a:t>
            </a:r>
          </a:p>
        </p:txBody>
      </p:sp>
    </p:spTree>
    <p:extLst>
      <p:ext uri="{BB962C8B-B14F-4D97-AF65-F5344CB8AC3E}">
        <p14:creationId xmlns:p14="http://schemas.microsoft.com/office/powerpoint/2010/main" val="110801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75403-A2C1-0AE1-4886-D0EBCB6A9F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AD387-7A81-2988-EA3A-B585992D5EAF}"/>
              </a:ext>
            </a:extLst>
          </p:cNvPr>
          <p:cNvSpPr>
            <a:spLocks noGrp="1"/>
          </p:cNvSpPr>
          <p:nvPr>
            <p:ph type="title"/>
          </p:nvPr>
        </p:nvSpPr>
        <p:spPr/>
        <p:txBody>
          <a:bodyPr/>
          <a:lstStyle/>
          <a:p>
            <a:r>
              <a:rPr lang="en-US" sz="2800" b="1" dirty="0">
                <a:solidFill>
                  <a:srgbClr val="011E5B"/>
                </a:solidFill>
              </a:rPr>
              <a:t>MyNHANES: Optimizing NHANES Data Utilization</a:t>
            </a:r>
            <a:endParaRPr lang="en-US" sz="2800" dirty="0">
              <a:solidFill>
                <a:srgbClr val="011E5B"/>
              </a:solidFill>
            </a:endParaRPr>
          </a:p>
        </p:txBody>
      </p:sp>
      <p:sp>
        <p:nvSpPr>
          <p:cNvPr id="4" name="Date Placeholder 3">
            <a:extLst>
              <a:ext uri="{FF2B5EF4-FFF2-40B4-BE49-F238E27FC236}">
                <a16:creationId xmlns:a16="http://schemas.microsoft.com/office/drawing/2014/main" id="{5E42DCD8-7985-2E22-5C73-865C2F25F8D7}"/>
              </a:ext>
            </a:extLst>
          </p:cNvPr>
          <p:cNvSpPr>
            <a:spLocks noGrp="1"/>
          </p:cNvSpPr>
          <p:nvPr>
            <p:ph type="dt" sz="half" idx="10"/>
          </p:nvPr>
        </p:nvSpPr>
        <p:spPr/>
        <p:txBody>
          <a:bodyPr/>
          <a:lstStyle/>
          <a:p>
            <a:fld id="{997ECFD5-E07E-4246-A3BA-6245CC117A65}" type="datetime4">
              <a:rPr lang="en-US" noProof="0" smtClean="0"/>
              <a:t>May 16, 2025</a:t>
            </a:fld>
            <a:endParaRPr lang="en-US" noProof="0"/>
          </a:p>
        </p:txBody>
      </p:sp>
      <p:sp>
        <p:nvSpPr>
          <p:cNvPr id="5" name="Slide Number Placeholder 4">
            <a:extLst>
              <a:ext uri="{FF2B5EF4-FFF2-40B4-BE49-F238E27FC236}">
                <a16:creationId xmlns:a16="http://schemas.microsoft.com/office/drawing/2014/main" id="{DDC78FF4-EF41-FEE4-BFA3-167E66E3D914}"/>
              </a:ext>
            </a:extLst>
          </p:cNvPr>
          <p:cNvSpPr>
            <a:spLocks noGrp="1"/>
          </p:cNvSpPr>
          <p:nvPr>
            <p:ph type="sldNum" sz="quarter" idx="11"/>
          </p:nvPr>
        </p:nvSpPr>
        <p:spPr/>
        <p:txBody>
          <a:bodyPr/>
          <a:lstStyle/>
          <a:p>
            <a:fld id="{2DDEA8E7-5F55-4A60-8EF9-470692FC5635}" type="slidenum">
              <a:rPr lang="en-US" noProof="0" smtClean="0"/>
              <a:pPr/>
              <a:t>5</a:t>
            </a:fld>
            <a:endParaRPr lang="en-US" noProof="0"/>
          </a:p>
        </p:txBody>
      </p:sp>
      <p:sp>
        <p:nvSpPr>
          <p:cNvPr id="7" name="Text Placeholder 6">
            <a:extLst>
              <a:ext uri="{FF2B5EF4-FFF2-40B4-BE49-F238E27FC236}">
                <a16:creationId xmlns:a16="http://schemas.microsoft.com/office/drawing/2014/main" id="{80838556-9352-308D-D02D-E5C0B864D770}"/>
              </a:ext>
            </a:extLst>
          </p:cNvPr>
          <p:cNvSpPr>
            <a:spLocks noGrp="1"/>
          </p:cNvSpPr>
          <p:nvPr>
            <p:ph type="body" sz="quarter" idx="13"/>
          </p:nvPr>
        </p:nvSpPr>
        <p:spPr/>
        <p:txBody>
          <a:bodyPr/>
          <a:lstStyle/>
          <a:p>
            <a:r>
              <a:rPr lang="en-US" dirty="0"/>
              <a:t>An integrated platform for efficient NHANES data management</a:t>
            </a:r>
          </a:p>
        </p:txBody>
      </p:sp>
      <p:sp>
        <p:nvSpPr>
          <p:cNvPr id="10" name="TextBox 9">
            <a:extLst>
              <a:ext uri="{FF2B5EF4-FFF2-40B4-BE49-F238E27FC236}">
                <a16:creationId xmlns:a16="http://schemas.microsoft.com/office/drawing/2014/main" id="{3B628090-019B-6127-1B5D-7E9D3C9E9B33}"/>
              </a:ext>
            </a:extLst>
          </p:cNvPr>
          <p:cNvSpPr txBox="1"/>
          <p:nvPr/>
        </p:nvSpPr>
        <p:spPr>
          <a:xfrm>
            <a:off x="3268188" y="2056558"/>
            <a:ext cx="8746814" cy="2339102"/>
          </a:xfrm>
          <a:prstGeom prst="rect">
            <a:avLst/>
          </a:prstGeom>
          <a:noFill/>
        </p:spPr>
        <p:txBody>
          <a:bodyPr wrap="square">
            <a:spAutoFit/>
          </a:bodyPr>
          <a:lstStyle/>
          <a:p>
            <a:pPr>
              <a:spcAft>
                <a:spcPts val="600"/>
              </a:spcAft>
              <a:buNone/>
            </a:pPr>
            <a:r>
              <a:rPr lang="en-US" sz="2000" b="1" dirty="0">
                <a:solidFill>
                  <a:srgbClr val="000000"/>
                </a:solidFill>
              </a:rPr>
              <a:t>Key Features:</a:t>
            </a:r>
          </a:p>
          <a:p>
            <a:pPr marL="285750" indent="-285750">
              <a:spcAft>
                <a:spcPts val="600"/>
              </a:spcAft>
              <a:buFont typeface="Arial" panose="020B0604020202020204" pitchFamily="34" charset="0"/>
              <a:buChar char="•"/>
            </a:pPr>
            <a:r>
              <a:rPr lang="en-US" sz="1600" dirty="0"/>
              <a:t>Integrates all NHANES variables (&gt;12K) across all cycles.</a:t>
            </a:r>
          </a:p>
          <a:p>
            <a:pPr marL="285750" indent="-285750">
              <a:spcAft>
                <a:spcPts val="600"/>
              </a:spcAft>
              <a:buFont typeface="Arial" panose="020B0604020202020204" pitchFamily="34" charset="0"/>
              <a:buChar char="•"/>
            </a:pPr>
            <a:r>
              <a:rPr lang="en-US" sz="1600" dirty="0">
                <a:solidFill>
                  <a:srgbClr val="000000"/>
                </a:solidFill>
              </a:rPr>
              <a:t>Master Data Management: organize cycles, datasets, variables, and tags.</a:t>
            </a:r>
          </a:p>
          <a:p>
            <a:pPr marL="285750" indent="-285750">
              <a:spcAft>
                <a:spcPts val="600"/>
              </a:spcAft>
              <a:buFont typeface="Arial" panose="020B0604020202020204" pitchFamily="34" charset="0"/>
              <a:buChar char="•"/>
            </a:pPr>
            <a:r>
              <a:rPr lang="en-US" sz="1600" dirty="0">
                <a:solidFill>
                  <a:srgbClr val="000000"/>
                </a:solidFill>
              </a:rPr>
              <a:t>Work Process: manage the complete dataset lifecycle (download -&gt; ingestion -&gt; analysis).</a:t>
            </a:r>
          </a:p>
          <a:p>
            <a:pPr marL="285750" indent="-285750">
              <a:spcAft>
                <a:spcPts val="600"/>
              </a:spcAft>
              <a:buFont typeface="Arial" panose="020B0604020202020204" pitchFamily="34" charset="0"/>
              <a:buChar char="•"/>
            </a:pPr>
            <a:r>
              <a:rPr lang="en-US" sz="1600" dirty="0">
                <a:solidFill>
                  <a:srgbClr val="000000"/>
                </a:solidFill>
              </a:rPr>
              <a:t>Transformations: apply customizable normalization and cleaning rules.</a:t>
            </a:r>
          </a:p>
          <a:p>
            <a:pPr marL="285750" indent="-285750">
              <a:spcAft>
                <a:spcPts val="600"/>
              </a:spcAft>
              <a:buFont typeface="Arial" panose="020B0604020202020204" pitchFamily="34" charset="0"/>
              <a:buChar char="•"/>
            </a:pPr>
            <a:r>
              <a:rPr lang="en-US" sz="1600" dirty="0">
                <a:solidFill>
                  <a:srgbClr val="000000"/>
                </a:solidFill>
              </a:rPr>
              <a:t>Query Builder &amp; Export: build dynamic queries and export results.</a:t>
            </a:r>
          </a:p>
          <a:p>
            <a:pPr marL="285750" indent="-285750">
              <a:spcAft>
                <a:spcPts val="600"/>
              </a:spcAft>
              <a:buFont typeface="Arial" panose="020B0604020202020204" pitchFamily="34" charset="0"/>
              <a:buChar char="•"/>
            </a:pPr>
            <a:r>
              <a:rPr lang="en-US" sz="1600" dirty="0">
                <a:solidFill>
                  <a:srgbClr val="000000"/>
                </a:solidFill>
              </a:rPr>
              <a:t>Web Interface + API: access via Django Admin and REST API.</a:t>
            </a:r>
          </a:p>
        </p:txBody>
      </p:sp>
      <p:sp>
        <p:nvSpPr>
          <p:cNvPr id="13" name="TextBox 12">
            <a:extLst>
              <a:ext uri="{FF2B5EF4-FFF2-40B4-BE49-F238E27FC236}">
                <a16:creationId xmlns:a16="http://schemas.microsoft.com/office/drawing/2014/main" id="{DB83880F-E217-1946-FEEA-E6EE97C471CF}"/>
              </a:ext>
            </a:extLst>
          </p:cNvPr>
          <p:cNvSpPr txBox="1"/>
          <p:nvPr/>
        </p:nvSpPr>
        <p:spPr>
          <a:xfrm>
            <a:off x="3268188" y="4844274"/>
            <a:ext cx="7625450" cy="892552"/>
          </a:xfrm>
          <a:prstGeom prst="rect">
            <a:avLst/>
          </a:prstGeom>
          <a:noFill/>
        </p:spPr>
        <p:txBody>
          <a:bodyPr wrap="square">
            <a:spAutoFit/>
          </a:bodyPr>
          <a:lstStyle/>
          <a:p>
            <a:pPr>
              <a:buNone/>
            </a:pPr>
            <a:r>
              <a:rPr lang="en-US" sz="2000" b="1" dirty="0">
                <a:solidFill>
                  <a:schemeClr val="accent4">
                    <a:lumMod val="50000"/>
                  </a:schemeClr>
                </a:solidFill>
              </a:rPr>
              <a:t>Technology Stack:</a:t>
            </a:r>
          </a:p>
          <a:p>
            <a:pPr marL="285750" indent="-285750">
              <a:buFont typeface="Arial" panose="020B0604020202020204" pitchFamily="34" charset="0"/>
              <a:buChar char="•"/>
            </a:pPr>
            <a:r>
              <a:rPr lang="en-US" sz="1600" dirty="0">
                <a:solidFill>
                  <a:schemeClr val="accent4">
                    <a:lumMod val="50000"/>
                  </a:schemeClr>
                </a:solidFill>
              </a:rPr>
              <a:t>Django + SQLite or PostgreSQL (simple, lightweight, portable)</a:t>
            </a:r>
          </a:p>
          <a:p>
            <a:pPr marL="285750" indent="-285750">
              <a:buFont typeface="Arial" panose="020B0604020202020204" pitchFamily="34" charset="0"/>
              <a:buChar char="•"/>
            </a:pPr>
            <a:r>
              <a:rPr lang="en-US" sz="1600" dirty="0">
                <a:solidFill>
                  <a:schemeClr val="accent4">
                    <a:lumMod val="50000"/>
                  </a:schemeClr>
                </a:solidFill>
              </a:rPr>
              <a:t>Python 3.12+</a:t>
            </a:r>
          </a:p>
        </p:txBody>
      </p:sp>
      <p:pic>
        <p:nvPicPr>
          <p:cNvPr id="1028" name="Picture 4" descr="25 of the Most Popular Python and Django Websites">
            <a:extLst>
              <a:ext uri="{FF2B5EF4-FFF2-40B4-BE49-F238E27FC236}">
                <a16:creationId xmlns:a16="http://schemas.microsoft.com/office/drawing/2014/main" id="{867449DC-4138-B8D0-2F70-C00ED7DBF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172" y="4664068"/>
            <a:ext cx="2110060" cy="124291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A5474402-80AA-3663-E53D-976783E3D5F1}"/>
              </a:ext>
            </a:extLst>
          </p:cNvPr>
          <p:cNvGrpSpPr/>
          <p:nvPr/>
        </p:nvGrpSpPr>
        <p:grpSpPr>
          <a:xfrm>
            <a:off x="642131" y="2056558"/>
            <a:ext cx="2484808" cy="2314481"/>
            <a:chOff x="642131" y="2056558"/>
            <a:chExt cx="2484808" cy="2314481"/>
          </a:xfrm>
        </p:grpSpPr>
        <p:pic>
          <p:nvPicPr>
            <p:cNvPr id="1026" name="Picture 2" descr="data management icon Stock Vector | Adobe Stock">
              <a:extLst>
                <a:ext uri="{FF2B5EF4-FFF2-40B4-BE49-F238E27FC236}">
                  <a16:creationId xmlns:a16="http://schemas.microsoft.com/office/drawing/2014/main" id="{E4A8F9BC-C775-B76B-3C5A-0DF356FDF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138" y="2056558"/>
              <a:ext cx="2209801" cy="220980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1C377C8-A9DE-825A-E716-91BFB9D80202}"/>
                </a:ext>
              </a:extLst>
            </p:cNvPr>
            <p:cNvSpPr/>
            <p:nvPr/>
          </p:nvSpPr>
          <p:spPr>
            <a:xfrm>
              <a:off x="2720898" y="2185456"/>
              <a:ext cx="406041" cy="1055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16" name="Rectangle 15">
              <a:extLst>
                <a:ext uri="{FF2B5EF4-FFF2-40B4-BE49-F238E27FC236}">
                  <a16:creationId xmlns:a16="http://schemas.microsoft.com/office/drawing/2014/main" id="{5A9A4FEE-9E7B-F529-CA12-73B2ECDD6F1B}"/>
                </a:ext>
              </a:extLst>
            </p:cNvPr>
            <p:cNvSpPr/>
            <p:nvPr/>
          </p:nvSpPr>
          <p:spPr>
            <a:xfrm>
              <a:off x="1615997" y="2274849"/>
              <a:ext cx="547340" cy="489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17" name="Rectangle 16">
              <a:extLst>
                <a:ext uri="{FF2B5EF4-FFF2-40B4-BE49-F238E27FC236}">
                  <a16:creationId xmlns:a16="http://schemas.microsoft.com/office/drawing/2014/main" id="{A410169E-D306-48F8-B77D-CC3F02D885E1}"/>
                </a:ext>
              </a:extLst>
            </p:cNvPr>
            <p:cNvSpPr/>
            <p:nvPr/>
          </p:nvSpPr>
          <p:spPr>
            <a:xfrm>
              <a:off x="1118797" y="4072494"/>
              <a:ext cx="1806482" cy="284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18" name="Rectangle 17">
              <a:extLst>
                <a:ext uri="{FF2B5EF4-FFF2-40B4-BE49-F238E27FC236}">
                  <a16:creationId xmlns:a16="http://schemas.microsoft.com/office/drawing/2014/main" id="{81EC0DAE-F768-6290-78B0-86DFF423087A}"/>
                </a:ext>
              </a:extLst>
            </p:cNvPr>
            <p:cNvSpPr/>
            <p:nvPr/>
          </p:nvSpPr>
          <p:spPr>
            <a:xfrm>
              <a:off x="642131" y="2817541"/>
              <a:ext cx="406041" cy="1553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19" name="Rectangle 18">
              <a:extLst>
                <a:ext uri="{FF2B5EF4-FFF2-40B4-BE49-F238E27FC236}">
                  <a16:creationId xmlns:a16="http://schemas.microsoft.com/office/drawing/2014/main" id="{61EC100E-6411-FB8F-9560-026A50AE04C5}"/>
                </a:ext>
              </a:extLst>
            </p:cNvPr>
            <p:cNvSpPr/>
            <p:nvPr/>
          </p:nvSpPr>
          <p:spPr>
            <a:xfrm>
              <a:off x="2720899" y="3626130"/>
              <a:ext cx="345630" cy="698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20" name="Rectangle 19">
              <a:extLst>
                <a:ext uri="{FF2B5EF4-FFF2-40B4-BE49-F238E27FC236}">
                  <a16:creationId xmlns:a16="http://schemas.microsoft.com/office/drawing/2014/main" id="{39FF3171-36FA-A040-FBD4-177AF2A030DC}"/>
                </a:ext>
              </a:extLst>
            </p:cNvPr>
            <p:cNvSpPr/>
            <p:nvPr/>
          </p:nvSpPr>
          <p:spPr>
            <a:xfrm>
              <a:off x="2437039" y="3814642"/>
              <a:ext cx="345630" cy="326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21" name="Rectangle 20">
              <a:extLst>
                <a:ext uri="{FF2B5EF4-FFF2-40B4-BE49-F238E27FC236}">
                  <a16:creationId xmlns:a16="http://schemas.microsoft.com/office/drawing/2014/main" id="{1983717C-D722-5A18-0020-CE14406D6484}"/>
                </a:ext>
              </a:extLst>
            </p:cNvPr>
            <p:cNvSpPr/>
            <p:nvPr/>
          </p:nvSpPr>
          <p:spPr>
            <a:xfrm>
              <a:off x="843791" y="2770406"/>
              <a:ext cx="345630" cy="391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22" name="Rectangle 21">
              <a:extLst>
                <a:ext uri="{FF2B5EF4-FFF2-40B4-BE49-F238E27FC236}">
                  <a16:creationId xmlns:a16="http://schemas.microsoft.com/office/drawing/2014/main" id="{0B6DA185-F386-75D4-B1D6-EB4C5E3A557C}"/>
                </a:ext>
              </a:extLst>
            </p:cNvPr>
            <p:cNvSpPr/>
            <p:nvPr/>
          </p:nvSpPr>
          <p:spPr>
            <a:xfrm>
              <a:off x="815247" y="2059060"/>
              <a:ext cx="1601499" cy="235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grpSp>
    </p:spTree>
    <p:extLst>
      <p:ext uri="{BB962C8B-B14F-4D97-AF65-F5344CB8AC3E}">
        <p14:creationId xmlns:p14="http://schemas.microsoft.com/office/powerpoint/2010/main" val="67057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8959D-56C0-6CFC-6E4E-A2D435343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B918E-CE14-F794-9CF3-778D130FFD46}"/>
              </a:ext>
            </a:extLst>
          </p:cNvPr>
          <p:cNvSpPr>
            <a:spLocks noGrp="1"/>
          </p:cNvSpPr>
          <p:nvPr>
            <p:ph type="title"/>
          </p:nvPr>
        </p:nvSpPr>
        <p:spPr/>
        <p:txBody>
          <a:bodyPr/>
          <a:lstStyle/>
          <a:p>
            <a:r>
              <a:rPr lang="en-US" sz="2800" b="1" dirty="0">
                <a:solidFill>
                  <a:srgbClr val="011E5B"/>
                </a:solidFill>
              </a:rPr>
              <a:t>MyNHANES: </a:t>
            </a:r>
            <a:r>
              <a:rPr lang="en-US" sz="2800" dirty="0"/>
              <a:t>Common Normalization Rules Area</a:t>
            </a:r>
            <a:endParaRPr lang="en-US" sz="2800" dirty="0">
              <a:solidFill>
                <a:srgbClr val="011E5B"/>
              </a:solidFill>
            </a:endParaRPr>
          </a:p>
        </p:txBody>
      </p:sp>
      <p:sp>
        <p:nvSpPr>
          <p:cNvPr id="4" name="Date Placeholder 3">
            <a:extLst>
              <a:ext uri="{FF2B5EF4-FFF2-40B4-BE49-F238E27FC236}">
                <a16:creationId xmlns:a16="http://schemas.microsoft.com/office/drawing/2014/main" id="{138F4B70-6F2E-5AE9-2C99-7220AA007488}"/>
              </a:ext>
            </a:extLst>
          </p:cNvPr>
          <p:cNvSpPr>
            <a:spLocks noGrp="1"/>
          </p:cNvSpPr>
          <p:nvPr>
            <p:ph type="dt" sz="half" idx="10"/>
          </p:nvPr>
        </p:nvSpPr>
        <p:spPr/>
        <p:txBody>
          <a:bodyPr/>
          <a:lstStyle/>
          <a:p>
            <a:fld id="{997ECFD5-E07E-4246-A3BA-6245CC117A65}" type="datetime4">
              <a:rPr lang="en-US" noProof="0" smtClean="0"/>
              <a:t>May 16, 2025</a:t>
            </a:fld>
            <a:endParaRPr lang="en-US" noProof="0"/>
          </a:p>
        </p:txBody>
      </p:sp>
      <p:sp>
        <p:nvSpPr>
          <p:cNvPr id="5" name="Slide Number Placeholder 4">
            <a:extLst>
              <a:ext uri="{FF2B5EF4-FFF2-40B4-BE49-F238E27FC236}">
                <a16:creationId xmlns:a16="http://schemas.microsoft.com/office/drawing/2014/main" id="{F1446679-F43E-230C-5971-AC2B748D3430}"/>
              </a:ext>
            </a:extLst>
          </p:cNvPr>
          <p:cNvSpPr>
            <a:spLocks noGrp="1"/>
          </p:cNvSpPr>
          <p:nvPr>
            <p:ph type="sldNum" sz="quarter" idx="11"/>
          </p:nvPr>
        </p:nvSpPr>
        <p:spPr/>
        <p:txBody>
          <a:bodyPr/>
          <a:lstStyle/>
          <a:p>
            <a:fld id="{2DDEA8E7-5F55-4A60-8EF9-470692FC5635}" type="slidenum">
              <a:rPr lang="en-US" noProof="0" smtClean="0"/>
              <a:pPr/>
              <a:t>6</a:t>
            </a:fld>
            <a:endParaRPr lang="en-US" noProof="0"/>
          </a:p>
        </p:txBody>
      </p:sp>
      <p:sp>
        <p:nvSpPr>
          <p:cNvPr id="7" name="Text Placeholder 6">
            <a:extLst>
              <a:ext uri="{FF2B5EF4-FFF2-40B4-BE49-F238E27FC236}">
                <a16:creationId xmlns:a16="http://schemas.microsoft.com/office/drawing/2014/main" id="{4993F2A0-19EA-144F-8AE7-0AABFFAD56AF}"/>
              </a:ext>
            </a:extLst>
          </p:cNvPr>
          <p:cNvSpPr>
            <a:spLocks noGrp="1"/>
          </p:cNvSpPr>
          <p:nvPr>
            <p:ph type="body" sz="quarter" idx="13"/>
          </p:nvPr>
        </p:nvSpPr>
        <p:spPr/>
        <p:txBody>
          <a:bodyPr/>
          <a:lstStyle/>
          <a:p>
            <a:r>
              <a:rPr lang="en-US" dirty="0"/>
              <a:t>Standardizing NHANES data for consistent and reliable analysis</a:t>
            </a:r>
          </a:p>
        </p:txBody>
      </p:sp>
      <p:sp>
        <p:nvSpPr>
          <p:cNvPr id="10" name="TextBox 9">
            <a:extLst>
              <a:ext uri="{FF2B5EF4-FFF2-40B4-BE49-F238E27FC236}">
                <a16:creationId xmlns:a16="http://schemas.microsoft.com/office/drawing/2014/main" id="{8DACE454-450D-CA4C-E641-98D488A64FA2}"/>
              </a:ext>
            </a:extLst>
          </p:cNvPr>
          <p:cNvSpPr txBox="1"/>
          <p:nvPr/>
        </p:nvSpPr>
        <p:spPr>
          <a:xfrm>
            <a:off x="4698333" y="4209674"/>
            <a:ext cx="4979915" cy="1215717"/>
          </a:xfrm>
          <a:prstGeom prst="rect">
            <a:avLst/>
          </a:prstGeom>
          <a:noFill/>
        </p:spPr>
        <p:txBody>
          <a:bodyPr wrap="square">
            <a:spAutoFit/>
          </a:bodyPr>
          <a:lstStyle/>
          <a:p>
            <a:pPr>
              <a:spcAft>
                <a:spcPts val="600"/>
              </a:spcAft>
              <a:buNone/>
            </a:pPr>
            <a:r>
              <a:rPr lang="en-US" sz="2000" b="1" dirty="0">
                <a:solidFill>
                  <a:srgbClr val="000000"/>
                </a:solidFill>
              </a:rPr>
              <a:t>Benefits:</a:t>
            </a:r>
          </a:p>
          <a:p>
            <a:pPr marL="285750" indent="-285750">
              <a:buFont typeface="Arial" panose="020B0604020202020204" pitchFamily="34" charset="0"/>
              <a:buChar char="•"/>
            </a:pPr>
            <a:r>
              <a:rPr lang="en-US" sz="1600" dirty="0">
                <a:solidFill>
                  <a:schemeClr val="accent4">
                    <a:lumMod val="50000"/>
                  </a:schemeClr>
                </a:solidFill>
              </a:rPr>
              <a:t>Ensures data comparability across cycles.</a:t>
            </a:r>
          </a:p>
          <a:p>
            <a:pPr marL="285750" indent="-285750">
              <a:buFont typeface="Arial" panose="020B0604020202020204" pitchFamily="34" charset="0"/>
              <a:buChar char="•"/>
            </a:pPr>
            <a:r>
              <a:rPr lang="en-US" sz="1600" dirty="0">
                <a:solidFill>
                  <a:schemeClr val="accent4">
                    <a:lumMod val="50000"/>
                  </a:schemeClr>
                </a:solidFill>
              </a:rPr>
              <a:t>Reduces bias from methodological changes.</a:t>
            </a:r>
          </a:p>
          <a:p>
            <a:pPr marL="285750" indent="-285750">
              <a:buFont typeface="Arial" panose="020B0604020202020204" pitchFamily="34" charset="0"/>
              <a:buChar char="•"/>
            </a:pPr>
            <a:r>
              <a:rPr lang="en-US" sz="1600" dirty="0">
                <a:solidFill>
                  <a:schemeClr val="accent4">
                    <a:lumMod val="50000"/>
                  </a:schemeClr>
                </a:solidFill>
              </a:rPr>
              <a:t>Saves time and improves analysis reproducibility.</a:t>
            </a:r>
          </a:p>
        </p:txBody>
      </p:sp>
      <p:sp>
        <p:nvSpPr>
          <p:cNvPr id="6" name="Content Placeholder 13">
            <a:extLst>
              <a:ext uri="{FF2B5EF4-FFF2-40B4-BE49-F238E27FC236}">
                <a16:creationId xmlns:a16="http://schemas.microsoft.com/office/drawing/2014/main" id="{F32715D6-5B9A-0C37-2999-699A995758E8}"/>
              </a:ext>
            </a:extLst>
          </p:cNvPr>
          <p:cNvSpPr txBox="1">
            <a:spLocks/>
          </p:cNvSpPr>
          <p:nvPr/>
        </p:nvSpPr>
        <p:spPr>
          <a:xfrm>
            <a:off x="719138" y="2532376"/>
            <a:ext cx="3691995" cy="2893015"/>
          </a:xfrm>
          <a:prstGeom prst="rect">
            <a:avLst/>
          </a:prstGeom>
          <a:solidFill>
            <a:srgbClr val="F2CB50"/>
          </a:solidFill>
        </p:spPr>
        <p:txBody>
          <a:bodyPr/>
          <a:lstStyle>
            <a:lvl1pPr marL="0" indent="0" algn="l" defTabSz="914400" rtl="0" eaLnBrk="1" latinLnBrk="0" hangingPunct="1">
              <a:lnSpc>
                <a:spcPct val="100000"/>
              </a:lnSpc>
              <a:spcBef>
                <a:spcPts val="250"/>
              </a:spcBef>
              <a:spcAft>
                <a:spcPts val="600"/>
              </a:spcAft>
              <a:buFont typeface="Arial" panose="020B0604020202020204" pitchFamily="34" charset="0"/>
              <a:buNone/>
              <a:defRPr sz="1400" kern="1200">
                <a:solidFill>
                  <a:schemeClr val="accent1"/>
                </a:solidFill>
                <a:latin typeface="+mn-lt"/>
                <a:ea typeface="+mn-ea"/>
                <a:cs typeface="+mn-cs"/>
              </a:defRPr>
            </a:lvl1pPr>
            <a:lvl2pPr marL="136800" indent="-136800" algn="l" defTabSz="914400" rtl="0" eaLnBrk="1" latinLnBrk="0" hangingPunct="1">
              <a:lnSpc>
                <a:spcPct val="100000"/>
              </a:lnSpc>
              <a:spcBef>
                <a:spcPts val="400"/>
              </a:spcBef>
              <a:spcAft>
                <a:spcPts val="100"/>
              </a:spcAft>
              <a:buClr>
                <a:schemeClr val="accent3"/>
              </a:buClr>
              <a:buFont typeface="Arial" panose="020B0604020202020204" pitchFamily="34" charset="0"/>
              <a:buChar char="•"/>
              <a:defRPr sz="1400" kern="1200">
                <a:solidFill>
                  <a:schemeClr val="accent1"/>
                </a:solidFill>
                <a:latin typeface="+mn-lt"/>
                <a:ea typeface="+mn-ea"/>
                <a:cs typeface="+mn-cs"/>
              </a:defRPr>
            </a:lvl2pPr>
            <a:lvl3pPr marL="320400" indent="-183600" algn="l" defTabSz="914400" rtl="0" eaLnBrk="1" latinLnBrk="0" hangingPunct="1">
              <a:lnSpc>
                <a:spcPct val="90000"/>
              </a:lnSpc>
              <a:spcBef>
                <a:spcPts val="400"/>
              </a:spcBef>
              <a:spcAft>
                <a:spcPts val="200"/>
              </a:spcAft>
              <a:buClr>
                <a:schemeClr val="accent1"/>
              </a:buClr>
              <a:buFont typeface="Calibri Light" panose="020F0302020204030204" pitchFamily="34" charset="0"/>
              <a:buChar char="—"/>
              <a:defRPr sz="1200" kern="1200">
                <a:solidFill>
                  <a:schemeClr val="accent1"/>
                </a:solidFill>
                <a:latin typeface="+mn-lt"/>
                <a:ea typeface="+mn-ea"/>
                <a:cs typeface="+mn-cs"/>
              </a:defRPr>
            </a:lvl3pPr>
            <a:lvl4pPr marL="504000" indent="-183600" algn="l" defTabSz="914400" rtl="0" eaLnBrk="1" latinLnBrk="0" hangingPunct="1">
              <a:lnSpc>
                <a:spcPct val="100000"/>
              </a:lnSpc>
              <a:spcBef>
                <a:spcPts val="100"/>
              </a:spcBef>
              <a:spcAft>
                <a:spcPts val="300"/>
              </a:spcAft>
              <a:buClr>
                <a:srgbClr val="9EC3E1"/>
              </a:buClr>
              <a:buFont typeface="Courier New" panose="02070309020205020404" pitchFamily="49" charset="0"/>
              <a:buChar char="o"/>
              <a:defRPr sz="1200" kern="1200">
                <a:solidFill>
                  <a:schemeClr val="accent1"/>
                </a:solidFill>
                <a:latin typeface="+mn-lt"/>
                <a:ea typeface="+mn-ea"/>
                <a:cs typeface="+mn-cs"/>
              </a:defRPr>
            </a:lvl4pPr>
            <a:lvl5pPr marL="0" indent="0" algn="l" defTabSz="914400" rtl="0" eaLnBrk="1" latinLnBrk="0" hangingPunct="1">
              <a:lnSpc>
                <a:spcPct val="100000"/>
              </a:lnSpc>
              <a:spcBef>
                <a:spcPts val="1200"/>
              </a:spcBef>
              <a:spcAft>
                <a:spcPts val="300"/>
              </a:spcAft>
              <a:buFont typeface="Arial" panose="020B0604020202020204" pitchFamily="34" charset="0"/>
              <a:buNone/>
              <a:defRPr sz="1800" b="1" kern="1200" cap="all" spc="200" baseline="0">
                <a:solidFill>
                  <a:schemeClr val="accent2"/>
                </a:solidFill>
                <a:latin typeface="+mj-lt"/>
                <a:ea typeface="+mn-ea"/>
                <a:cs typeface="+mn-cs"/>
              </a:defRPr>
            </a:lvl5pPr>
            <a:lvl6pPr marL="0" indent="0" algn="l" defTabSz="914400" rtl="0" eaLnBrk="1" latinLnBrk="0" hangingPunct="1">
              <a:lnSpc>
                <a:spcPct val="100000"/>
              </a:lnSpc>
              <a:spcBef>
                <a:spcPts val="1200"/>
              </a:spcBef>
              <a:buFont typeface="Arial" panose="020B0604020202020204" pitchFamily="34" charset="0"/>
              <a:buNone/>
              <a:defRPr sz="1600" b="1" kern="1200">
                <a:solidFill>
                  <a:schemeClr val="accent3"/>
                </a:solidFill>
                <a:latin typeface="+mj-lt"/>
                <a:ea typeface="+mn-ea"/>
                <a:cs typeface="+mn-cs"/>
              </a:defRPr>
            </a:lvl6pPr>
            <a:lvl7pPr marL="0" indent="0" algn="l" defTabSz="914400" rtl="0" eaLnBrk="1" latinLnBrk="0" hangingPunct="1">
              <a:lnSpc>
                <a:spcPct val="90000"/>
              </a:lnSpc>
              <a:spcBef>
                <a:spcPts val="1200"/>
              </a:spcBef>
              <a:buFont typeface="Arial" panose="020B0604020202020204" pitchFamily="34" charset="0"/>
              <a:buNone/>
              <a:defRPr sz="1400" b="1" kern="1200" cap="all" spc="180" baseline="0">
                <a:solidFill>
                  <a:schemeClr val="accent1"/>
                </a:solidFill>
                <a:latin typeface="+mj-lt"/>
                <a:ea typeface="+mn-ea"/>
                <a:cs typeface="+mn-cs"/>
              </a:defRPr>
            </a:lvl7pPr>
            <a:lvl8pPr marL="0" indent="0" algn="l" defTabSz="914400" rtl="0" eaLnBrk="1" latinLnBrk="0" hangingPunct="1">
              <a:lnSpc>
                <a:spcPct val="90000"/>
              </a:lnSpc>
              <a:spcBef>
                <a:spcPts val="1000"/>
              </a:spcBef>
              <a:buFont typeface="Arial" panose="020B0604020202020204" pitchFamily="34" charset="0"/>
              <a:buNone/>
              <a:defRPr sz="1400" b="1" kern="1200">
                <a:solidFill>
                  <a:srgbClr val="990000"/>
                </a:solidFill>
                <a:latin typeface="+mj-lt"/>
                <a:ea typeface="+mn-ea"/>
                <a:cs typeface="+mn-cs"/>
              </a:defRPr>
            </a:lvl8pPr>
            <a:lvl9pPr marL="0" indent="0" algn="l" defTabSz="914400" rtl="0" eaLnBrk="1" latinLnBrk="0" hangingPunct="1">
              <a:lnSpc>
                <a:spcPct val="100000"/>
              </a:lnSpc>
              <a:spcBef>
                <a:spcPts val="300"/>
              </a:spcBef>
              <a:spcAft>
                <a:spcPts val="300"/>
              </a:spcAft>
              <a:buFont typeface="Arial" panose="020B0604020202020204" pitchFamily="34" charset="0"/>
              <a:buNone/>
              <a:defRPr sz="1100" kern="1200">
                <a:solidFill>
                  <a:schemeClr val="accent1"/>
                </a:solidFill>
                <a:latin typeface="+mn-lt"/>
                <a:ea typeface="+mn-ea"/>
                <a:cs typeface="+mn-cs"/>
              </a:defRPr>
            </a:lvl9pPr>
          </a:lstStyle>
          <a:p>
            <a:pPr algn="ctr"/>
            <a:endParaRPr lang="en-US" sz="300" b="1" dirty="0">
              <a:solidFill>
                <a:schemeClr val="accent4">
                  <a:lumMod val="50000"/>
                </a:schemeClr>
              </a:solidFill>
            </a:endParaRPr>
          </a:p>
          <a:p>
            <a:pPr algn="ctr"/>
            <a:r>
              <a:rPr lang="en-US" sz="3200" b="1" dirty="0">
                <a:solidFill>
                  <a:schemeClr val="accent4">
                    <a:lumMod val="50000"/>
                  </a:schemeClr>
                </a:solidFill>
              </a:rPr>
              <a:t>What is it?</a:t>
            </a:r>
            <a:endParaRPr lang="en-US" sz="1800" dirty="0">
              <a:solidFill>
                <a:schemeClr val="accent4">
                  <a:lumMod val="50000"/>
                </a:schemeClr>
              </a:solidFill>
            </a:endParaRPr>
          </a:p>
          <a:p>
            <a:pPr algn="ctr"/>
            <a:r>
              <a:rPr lang="en-US" sz="2400" dirty="0"/>
              <a:t>A set of predefined rules applied to NHANES data to ensure consistency, comparability, and readiness for analysis.</a:t>
            </a:r>
            <a:endParaRPr lang="en-US" sz="2400" dirty="0">
              <a:solidFill>
                <a:schemeClr val="accent4">
                  <a:lumMod val="50000"/>
                </a:schemeClr>
              </a:solidFill>
            </a:endParaRPr>
          </a:p>
        </p:txBody>
      </p:sp>
      <p:graphicFrame>
        <p:nvGraphicFramePr>
          <p:cNvPr id="8" name="Table 7">
            <a:extLst>
              <a:ext uri="{FF2B5EF4-FFF2-40B4-BE49-F238E27FC236}">
                <a16:creationId xmlns:a16="http://schemas.microsoft.com/office/drawing/2014/main" id="{98DE8D62-3EF6-0A29-BC43-6718C2A193ED}"/>
              </a:ext>
            </a:extLst>
          </p:cNvPr>
          <p:cNvGraphicFramePr>
            <a:graphicFrameLocks noGrp="1"/>
          </p:cNvGraphicFramePr>
          <p:nvPr>
            <p:extLst>
              <p:ext uri="{D42A27DB-BD31-4B8C-83A1-F6EECF244321}">
                <p14:modId xmlns:p14="http://schemas.microsoft.com/office/powerpoint/2010/main" val="2406814615"/>
              </p:ext>
            </p:extLst>
          </p:nvPr>
        </p:nvGraphicFramePr>
        <p:xfrm>
          <a:off x="4698333" y="2880360"/>
          <a:ext cx="7069999" cy="1097280"/>
        </p:xfrm>
        <a:graphic>
          <a:graphicData uri="http://schemas.openxmlformats.org/drawingml/2006/table">
            <a:tbl>
              <a:tblPr>
                <a:tableStyleId>{2D5ABB26-0587-4C30-8999-92F81FD0307C}</a:tableStyleId>
              </a:tblPr>
              <a:tblGrid>
                <a:gridCol w="2819732">
                  <a:extLst>
                    <a:ext uri="{9D8B030D-6E8A-4147-A177-3AD203B41FA5}">
                      <a16:colId xmlns:a16="http://schemas.microsoft.com/office/drawing/2014/main" val="3044875747"/>
                    </a:ext>
                  </a:extLst>
                </a:gridCol>
                <a:gridCol w="2573867">
                  <a:extLst>
                    <a:ext uri="{9D8B030D-6E8A-4147-A177-3AD203B41FA5}">
                      <a16:colId xmlns:a16="http://schemas.microsoft.com/office/drawing/2014/main" val="3441504148"/>
                    </a:ext>
                  </a:extLst>
                </a:gridCol>
                <a:gridCol w="1676400">
                  <a:extLst>
                    <a:ext uri="{9D8B030D-6E8A-4147-A177-3AD203B41FA5}">
                      <a16:colId xmlns:a16="http://schemas.microsoft.com/office/drawing/2014/main" val="2953113220"/>
                    </a:ext>
                  </a:extLst>
                </a:gridCol>
              </a:tblGrid>
              <a:tr h="365760">
                <a:tc>
                  <a:txBody>
                    <a:bodyPr/>
                    <a:lstStyle/>
                    <a:p>
                      <a:r>
                        <a:rPr lang="en-US" sz="1600" b="1" kern="1200" dirty="0">
                          <a:solidFill>
                            <a:schemeClr val="accent6"/>
                          </a:solidFill>
                        </a:rPr>
                        <a:t>Raw Data</a:t>
                      </a:r>
                      <a:endParaRPr lang="en-US" sz="1600" b="1" kern="1200" dirty="0">
                        <a:solidFill>
                          <a:schemeClr val="accent6"/>
                        </a:solidFill>
                        <a:latin typeface="+mn-lt"/>
                        <a:ea typeface="+mn-ea"/>
                        <a:cs typeface="+mn-cs"/>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600" b="1" kern="1200" dirty="0">
                          <a:solidFill>
                            <a:schemeClr val="accent6"/>
                          </a:solidFill>
                        </a:rPr>
                        <a:t>Normalization Rule Applied</a:t>
                      </a:r>
                      <a:endParaRPr lang="en-US" sz="1600" b="1" kern="1200" dirty="0">
                        <a:solidFill>
                          <a:schemeClr val="accent6"/>
                        </a:solidFill>
                        <a:latin typeface="+mn-lt"/>
                        <a:ea typeface="+mn-ea"/>
                        <a:cs typeface="+mn-cs"/>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600" b="1" kern="1200" dirty="0">
                          <a:solidFill>
                            <a:schemeClr val="accent6"/>
                          </a:solidFill>
                        </a:rPr>
                        <a:t>Normalized Data</a:t>
                      </a:r>
                      <a:endParaRPr lang="en-US" sz="1600" b="1" kern="1200" dirty="0">
                        <a:solidFill>
                          <a:schemeClr val="accent6"/>
                        </a:solidFill>
                        <a:latin typeface="+mn-lt"/>
                        <a:ea typeface="+mn-ea"/>
                        <a:cs typeface="+mn-cs"/>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3712403179"/>
                  </a:ext>
                </a:extLst>
              </a:tr>
              <a:tr h="365760">
                <a:tc>
                  <a:txBody>
                    <a:bodyPr/>
                    <a:lstStyle/>
                    <a:p>
                      <a:r>
                        <a:rPr lang="en-US" sz="1600" kern="1200" dirty="0">
                          <a:solidFill>
                            <a:schemeClr val="accent6"/>
                          </a:solidFill>
                        </a:rPr>
                        <a:t>LDL (statin user) = 100</a:t>
                      </a:r>
                      <a:endParaRPr lang="en-US" sz="1600" kern="1200" dirty="0">
                        <a:solidFill>
                          <a:schemeClr val="accent6"/>
                        </a:solidFill>
                        <a:latin typeface="+mn-lt"/>
                        <a:ea typeface="+mn-ea"/>
                        <a:cs typeface="+mn-cs"/>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600" kern="1200" dirty="0">
                          <a:solidFill>
                            <a:schemeClr val="accent6"/>
                          </a:solidFill>
                        </a:rPr>
                        <a:t>LDL / 0.8</a:t>
                      </a:r>
                      <a:endParaRPr lang="en-US" sz="1600" kern="1200" dirty="0">
                        <a:solidFill>
                          <a:schemeClr val="accent6"/>
                        </a:solidFill>
                        <a:latin typeface="+mn-lt"/>
                        <a:ea typeface="+mn-ea"/>
                        <a:cs typeface="+mn-cs"/>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600" kern="1200" dirty="0">
                          <a:solidFill>
                            <a:schemeClr val="accent6"/>
                          </a:solidFill>
                        </a:rPr>
                        <a:t>125</a:t>
                      </a:r>
                      <a:endParaRPr lang="en-US" sz="1600" kern="1200" dirty="0">
                        <a:solidFill>
                          <a:schemeClr val="accent6"/>
                        </a:solidFill>
                        <a:latin typeface="+mn-lt"/>
                        <a:ea typeface="+mn-ea"/>
                        <a:cs typeface="+mn-cs"/>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456229310"/>
                  </a:ext>
                </a:extLst>
              </a:tr>
              <a:tr h="365760">
                <a:tc>
                  <a:txBody>
                    <a:bodyPr/>
                    <a:lstStyle/>
                    <a:p>
                      <a:r>
                        <a:rPr lang="en-US" sz="1600" kern="1200">
                          <a:solidFill>
                            <a:schemeClr val="accent6"/>
                          </a:solidFill>
                        </a:rPr>
                        <a:t>BMI measured in 2000 vs 2010</a:t>
                      </a:r>
                      <a:endParaRPr lang="en-US" sz="1600" kern="1200">
                        <a:solidFill>
                          <a:schemeClr val="accent6"/>
                        </a:solidFill>
                        <a:latin typeface="+mn-lt"/>
                        <a:ea typeface="+mn-ea"/>
                        <a:cs typeface="+mn-cs"/>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600" kern="1200">
                          <a:solidFill>
                            <a:schemeClr val="accent6"/>
                          </a:solidFill>
                        </a:rPr>
                        <a:t>Adjust procedural bias</a:t>
                      </a:r>
                      <a:endParaRPr lang="en-US" sz="1600" kern="1200">
                        <a:solidFill>
                          <a:schemeClr val="accent6"/>
                        </a:solidFill>
                        <a:latin typeface="+mn-lt"/>
                        <a:ea typeface="+mn-ea"/>
                        <a:cs typeface="+mn-cs"/>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600" kern="1200" dirty="0">
                          <a:solidFill>
                            <a:schemeClr val="accent6"/>
                          </a:solidFill>
                        </a:rPr>
                        <a:t>Harmonized BMI</a:t>
                      </a:r>
                      <a:endParaRPr lang="en-US" sz="1600" kern="1200" dirty="0">
                        <a:solidFill>
                          <a:schemeClr val="accent6"/>
                        </a:solidFill>
                        <a:latin typeface="+mn-lt"/>
                        <a:ea typeface="+mn-ea"/>
                        <a:cs typeface="+mn-cs"/>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702085340"/>
                  </a:ext>
                </a:extLst>
              </a:tr>
            </a:tbl>
          </a:graphicData>
        </a:graphic>
      </p:graphicFrame>
      <p:sp>
        <p:nvSpPr>
          <p:cNvPr id="12" name="TextBox 11">
            <a:extLst>
              <a:ext uri="{FF2B5EF4-FFF2-40B4-BE49-F238E27FC236}">
                <a16:creationId xmlns:a16="http://schemas.microsoft.com/office/drawing/2014/main" id="{C46E88BE-FF99-946E-21E3-AD92D43DE95D}"/>
              </a:ext>
            </a:extLst>
          </p:cNvPr>
          <p:cNvSpPr txBox="1"/>
          <p:nvPr/>
        </p:nvSpPr>
        <p:spPr>
          <a:xfrm>
            <a:off x="4605867" y="2448271"/>
            <a:ext cx="6096000" cy="400110"/>
          </a:xfrm>
          <a:prstGeom prst="rect">
            <a:avLst/>
          </a:prstGeom>
          <a:noFill/>
        </p:spPr>
        <p:txBody>
          <a:bodyPr wrap="square">
            <a:spAutoFit/>
          </a:bodyPr>
          <a:lstStyle/>
          <a:p>
            <a:pPr>
              <a:spcAft>
                <a:spcPts val="600"/>
              </a:spcAft>
              <a:buNone/>
            </a:pPr>
            <a:r>
              <a:rPr lang="en-US" sz="2000" b="1" dirty="0">
                <a:solidFill>
                  <a:srgbClr val="000000"/>
                </a:solidFill>
              </a:rPr>
              <a:t>Examples</a:t>
            </a:r>
            <a:r>
              <a:rPr lang="en-US" sz="1800" b="1" dirty="0">
                <a:solidFill>
                  <a:srgbClr val="000000"/>
                </a:solidFill>
              </a:rPr>
              <a:t>:</a:t>
            </a:r>
          </a:p>
        </p:txBody>
      </p:sp>
    </p:spTree>
    <p:extLst>
      <p:ext uri="{BB962C8B-B14F-4D97-AF65-F5344CB8AC3E}">
        <p14:creationId xmlns:p14="http://schemas.microsoft.com/office/powerpoint/2010/main" val="44760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EB06CA-F23F-21C4-C699-46B87D46BC3B}"/>
              </a:ext>
            </a:extLst>
          </p:cNvPr>
          <p:cNvSpPr>
            <a:spLocks noGrp="1"/>
          </p:cNvSpPr>
          <p:nvPr>
            <p:ph type="dt" sz="half" idx="10"/>
          </p:nvPr>
        </p:nvSpPr>
        <p:spPr/>
        <p:txBody>
          <a:bodyPr/>
          <a:lstStyle/>
          <a:p>
            <a:fld id="{0B530299-CA6B-4E8C-BCCE-DD62263A5EED}" type="datetime4">
              <a:rPr lang="en-US" noProof="0" smtClean="0"/>
              <a:t>May 16, 2025</a:t>
            </a:fld>
            <a:endParaRPr lang="en-US" noProof="0"/>
          </a:p>
        </p:txBody>
      </p:sp>
      <p:sp>
        <p:nvSpPr>
          <p:cNvPr id="5" name="Slide Number Placeholder 4">
            <a:extLst>
              <a:ext uri="{FF2B5EF4-FFF2-40B4-BE49-F238E27FC236}">
                <a16:creationId xmlns:a16="http://schemas.microsoft.com/office/drawing/2014/main" id="{1A8117B6-176C-1F52-DCD1-B9EC197C73CE}"/>
              </a:ext>
            </a:extLst>
          </p:cNvPr>
          <p:cNvSpPr>
            <a:spLocks noGrp="1"/>
          </p:cNvSpPr>
          <p:nvPr>
            <p:ph type="sldNum" sz="quarter" idx="11"/>
          </p:nvPr>
        </p:nvSpPr>
        <p:spPr/>
        <p:txBody>
          <a:bodyPr/>
          <a:lstStyle/>
          <a:p>
            <a:fld id="{2DDEA8E7-5F55-4A60-8EF9-470692FC5635}" type="slidenum">
              <a:rPr lang="en-US" noProof="0" smtClean="0"/>
              <a:pPr/>
              <a:t>7</a:t>
            </a:fld>
            <a:endParaRPr lang="en-US" noProof="0"/>
          </a:p>
        </p:txBody>
      </p:sp>
      <p:sp>
        <p:nvSpPr>
          <p:cNvPr id="2" name="Title 1">
            <a:extLst>
              <a:ext uri="{FF2B5EF4-FFF2-40B4-BE49-F238E27FC236}">
                <a16:creationId xmlns:a16="http://schemas.microsoft.com/office/drawing/2014/main" id="{E8C06903-4D3E-91C8-5617-1AEF1608505C}"/>
              </a:ext>
            </a:extLst>
          </p:cNvPr>
          <p:cNvSpPr>
            <a:spLocks noGrp="1"/>
          </p:cNvSpPr>
          <p:nvPr>
            <p:ph type="title"/>
          </p:nvPr>
        </p:nvSpPr>
        <p:spPr>
          <a:xfrm>
            <a:off x="459112" y="747431"/>
            <a:ext cx="2224800" cy="2336057"/>
          </a:xfrm>
        </p:spPr>
        <p:txBody>
          <a:bodyPr/>
          <a:lstStyle/>
          <a:p>
            <a:pPr algn="ctr"/>
            <a:r>
              <a:rPr lang="en-US" sz="2800" dirty="0">
                <a:latin typeface="+mj-lt"/>
              </a:rPr>
              <a:t>Examples of </a:t>
            </a:r>
            <a:r>
              <a:rPr lang="en-US" sz="3600" dirty="0">
                <a:latin typeface="+mj-lt"/>
              </a:rPr>
              <a:t>Common Normalization Rules Area</a:t>
            </a:r>
            <a:br>
              <a:rPr lang="en-US" sz="2800" dirty="0">
                <a:latin typeface="+mj-lt"/>
              </a:rPr>
            </a:br>
            <a:br>
              <a:rPr lang="en-US" sz="2800" dirty="0">
                <a:latin typeface="+mj-lt"/>
              </a:rPr>
            </a:br>
            <a:br>
              <a:rPr lang="en-US" sz="2800" dirty="0">
                <a:latin typeface="+mj-lt"/>
              </a:rPr>
            </a:br>
            <a:br>
              <a:rPr lang="en-US" sz="2800" dirty="0">
                <a:latin typeface="+mj-lt"/>
              </a:rPr>
            </a:br>
            <a:br>
              <a:rPr lang="en-US" sz="4000" dirty="0">
                <a:latin typeface="+mj-lt"/>
              </a:rPr>
            </a:br>
            <a:endParaRPr lang="en-US" dirty="0"/>
          </a:p>
        </p:txBody>
      </p:sp>
      <p:graphicFrame>
        <p:nvGraphicFramePr>
          <p:cNvPr id="6" name="Content Placeholder 5">
            <a:extLst>
              <a:ext uri="{FF2B5EF4-FFF2-40B4-BE49-F238E27FC236}">
                <a16:creationId xmlns:a16="http://schemas.microsoft.com/office/drawing/2014/main" id="{7CFABF33-5822-8016-1638-BE6143F08B06}"/>
              </a:ext>
            </a:extLst>
          </p:cNvPr>
          <p:cNvGraphicFramePr>
            <a:graphicFrameLocks noGrp="1"/>
          </p:cNvGraphicFramePr>
          <p:nvPr>
            <p:ph sz="quarter" idx="13"/>
            <p:extLst>
              <p:ext uri="{D42A27DB-BD31-4B8C-83A1-F6EECF244321}">
                <p14:modId xmlns:p14="http://schemas.microsoft.com/office/powerpoint/2010/main" val="2957840635"/>
              </p:ext>
            </p:extLst>
          </p:nvPr>
        </p:nvGraphicFramePr>
        <p:xfrm>
          <a:off x="8102310" y="518485"/>
          <a:ext cx="4554026" cy="20527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Content Placeholder 6">
            <a:extLst>
              <a:ext uri="{FF2B5EF4-FFF2-40B4-BE49-F238E27FC236}">
                <a16:creationId xmlns:a16="http://schemas.microsoft.com/office/drawing/2014/main" id="{EB8AB9D5-6115-5CF3-0C11-1DF1A6FD1E17}"/>
              </a:ext>
            </a:extLst>
          </p:cNvPr>
          <p:cNvGraphicFramePr>
            <a:graphicFrameLocks noGrp="1"/>
          </p:cNvGraphicFramePr>
          <p:nvPr>
            <p:ph sz="quarter" idx="16"/>
            <p:extLst>
              <p:ext uri="{D42A27DB-BD31-4B8C-83A1-F6EECF244321}">
                <p14:modId xmlns:p14="http://schemas.microsoft.com/office/powerpoint/2010/main" val="3109744605"/>
              </p:ext>
            </p:extLst>
          </p:nvPr>
        </p:nvGraphicFramePr>
        <p:xfrm>
          <a:off x="6537000" y="4224388"/>
          <a:ext cx="5195887" cy="25304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 8">
            <a:extLst>
              <a:ext uri="{FF2B5EF4-FFF2-40B4-BE49-F238E27FC236}">
                <a16:creationId xmlns:a16="http://schemas.microsoft.com/office/drawing/2014/main" id="{1688C1A4-B19E-60DA-C8EF-D6B7121E0FF2}"/>
              </a:ext>
            </a:extLst>
          </p:cNvPr>
          <p:cNvGraphicFramePr/>
          <p:nvPr>
            <p:extLst>
              <p:ext uri="{D42A27DB-BD31-4B8C-83A1-F6EECF244321}">
                <p14:modId xmlns:p14="http://schemas.microsoft.com/office/powerpoint/2010/main" val="1524804513"/>
              </p:ext>
            </p:extLst>
          </p:nvPr>
        </p:nvGraphicFramePr>
        <p:xfrm>
          <a:off x="7086426" y="2411480"/>
          <a:ext cx="4193780" cy="233605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4" name="TextBox 13">
            <a:extLst>
              <a:ext uri="{FF2B5EF4-FFF2-40B4-BE49-F238E27FC236}">
                <a16:creationId xmlns:a16="http://schemas.microsoft.com/office/drawing/2014/main" id="{A36DFC7B-6A98-7392-3C72-058608159CFE}"/>
              </a:ext>
            </a:extLst>
          </p:cNvPr>
          <p:cNvSpPr txBox="1"/>
          <p:nvPr/>
        </p:nvSpPr>
        <p:spPr>
          <a:xfrm>
            <a:off x="3766208" y="3263308"/>
            <a:ext cx="2899189" cy="923330"/>
          </a:xfrm>
          <a:prstGeom prst="rect">
            <a:avLst/>
          </a:prstGeom>
          <a:noFill/>
        </p:spPr>
        <p:txBody>
          <a:bodyPr wrap="square" lIns="0" tIns="0" rIns="0" bIns="0" rtlCol="0">
            <a:spAutoFit/>
          </a:bodyPr>
          <a:lstStyle/>
          <a:p>
            <a:pPr algn="ctr"/>
            <a:r>
              <a:rPr lang="en-US" sz="2000" dirty="0"/>
              <a:t>Apply a rationale (LDL / 0.8) to participants that use statin.</a:t>
            </a:r>
            <a:endParaRPr lang="en-US" sz="2000" dirty="0">
              <a:solidFill>
                <a:schemeClr val="accent1"/>
              </a:solidFill>
              <a:latin typeface="+mj-lt"/>
            </a:endParaRPr>
          </a:p>
        </p:txBody>
      </p:sp>
      <p:sp>
        <p:nvSpPr>
          <p:cNvPr id="18" name="TextBox 17">
            <a:extLst>
              <a:ext uri="{FF2B5EF4-FFF2-40B4-BE49-F238E27FC236}">
                <a16:creationId xmlns:a16="http://schemas.microsoft.com/office/drawing/2014/main" id="{C0B0EA07-E438-0C93-D78B-DE186A464C67}"/>
              </a:ext>
            </a:extLst>
          </p:cNvPr>
          <p:cNvSpPr txBox="1"/>
          <p:nvPr/>
        </p:nvSpPr>
        <p:spPr>
          <a:xfrm>
            <a:off x="3766208" y="5030507"/>
            <a:ext cx="2899189" cy="1015663"/>
          </a:xfrm>
          <a:prstGeom prst="rect">
            <a:avLst/>
          </a:prstGeom>
          <a:noFill/>
        </p:spPr>
        <p:txBody>
          <a:bodyPr wrap="square">
            <a:spAutoFit/>
          </a:bodyPr>
          <a:lstStyle/>
          <a:p>
            <a:pPr algn="ctr"/>
            <a:r>
              <a:rPr lang="en-US" sz="2000" dirty="0"/>
              <a:t>Normalize measurements that have had procedural changes over the years.</a:t>
            </a:r>
          </a:p>
        </p:txBody>
      </p:sp>
      <p:pic>
        <p:nvPicPr>
          <p:cNvPr id="19" name="Graphic 18" descr="Processor outline">
            <a:extLst>
              <a:ext uri="{FF2B5EF4-FFF2-40B4-BE49-F238E27FC236}">
                <a16:creationId xmlns:a16="http://schemas.microsoft.com/office/drawing/2014/main" id="{440DD9E7-00E6-7742-C03B-0AD32CD598B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9113" y="3542359"/>
            <a:ext cx="2224799" cy="2224799"/>
          </a:xfrm>
          <a:prstGeom prst="rect">
            <a:avLst/>
          </a:prstGeom>
        </p:spPr>
      </p:pic>
      <p:sp>
        <p:nvSpPr>
          <p:cNvPr id="10" name="TextBox 9">
            <a:extLst>
              <a:ext uri="{FF2B5EF4-FFF2-40B4-BE49-F238E27FC236}">
                <a16:creationId xmlns:a16="http://schemas.microsoft.com/office/drawing/2014/main" id="{946DE53C-0156-0CAC-9764-E27A7E626D49}"/>
              </a:ext>
            </a:extLst>
          </p:cNvPr>
          <p:cNvSpPr txBox="1"/>
          <p:nvPr/>
        </p:nvSpPr>
        <p:spPr>
          <a:xfrm>
            <a:off x="3104782" y="1119532"/>
            <a:ext cx="1693583" cy="923330"/>
          </a:xfrm>
          <a:prstGeom prst="rect">
            <a:avLst/>
          </a:prstGeom>
          <a:noFill/>
        </p:spPr>
        <p:txBody>
          <a:bodyPr wrap="square" lIns="0" tIns="0" rIns="0" bIns="0" rtlCol="0">
            <a:spAutoFit/>
          </a:bodyPr>
          <a:lstStyle/>
          <a:p>
            <a:pPr algn="ctr"/>
            <a:r>
              <a:rPr lang="en-US" sz="2000" dirty="0"/>
              <a:t>Reclassify responses coded</a:t>
            </a:r>
            <a:endParaRPr lang="en-US" sz="2000" dirty="0">
              <a:solidFill>
                <a:schemeClr val="accent1"/>
              </a:solidFill>
              <a:latin typeface="+mj-lt"/>
            </a:endParaRPr>
          </a:p>
        </p:txBody>
      </p:sp>
      <p:sp>
        <p:nvSpPr>
          <p:cNvPr id="3" name="TextBox 2">
            <a:extLst>
              <a:ext uri="{FF2B5EF4-FFF2-40B4-BE49-F238E27FC236}">
                <a16:creationId xmlns:a16="http://schemas.microsoft.com/office/drawing/2014/main" id="{32D72694-037A-44AA-5A8E-5BE6761E9222}"/>
              </a:ext>
            </a:extLst>
          </p:cNvPr>
          <p:cNvSpPr txBox="1"/>
          <p:nvPr/>
        </p:nvSpPr>
        <p:spPr>
          <a:xfrm>
            <a:off x="9251577" y="1421273"/>
            <a:ext cx="312586" cy="246221"/>
          </a:xfrm>
          <a:prstGeom prst="rect">
            <a:avLst/>
          </a:prstGeom>
          <a:noFill/>
        </p:spPr>
        <p:txBody>
          <a:bodyPr wrap="none" lIns="0" tIns="0" rIns="0" bIns="0" rtlCol="0">
            <a:spAutoFit/>
          </a:bodyPr>
          <a:lstStyle/>
          <a:p>
            <a:pPr algn="l"/>
            <a:r>
              <a:rPr lang="en-US" sz="1600" dirty="0">
                <a:solidFill>
                  <a:schemeClr val="accent4">
                    <a:lumMod val="75000"/>
                  </a:schemeClr>
                </a:solidFill>
                <a:latin typeface="+mj-lt"/>
              </a:rPr>
              <a:t>and</a:t>
            </a:r>
          </a:p>
        </p:txBody>
      </p:sp>
      <p:pic>
        <p:nvPicPr>
          <p:cNvPr id="20" name="Picture 19">
            <a:extLst>
              <a:ext uri="{FF2B5EF4-FFF2-40B4-BE49-F238E27FC236}">
                <a16:creationId xmlns:a16="http://schemas.microsoft.com/office/drawing/2014/main" id="{EE8BA1FD-2BBB-52F5-A74E-456E13C3902C}"/>
              </a:ext>
            </a:extLst>
          </p:cNvPr>
          <p:cNvPicPr>
            <a:picLocks noChangeAspect="1"/>
          </p:cNvPicPr>
          <p:nvPr/>
        </p:nvPicPr>
        <p:blipFill>
          <a:blip r:embed="rId21"/>
          <a:stretch>
            <a:fillRect/>
          </a:stretch>
        </p:blipFill>
        <p:spPr>
          <a:xfrm>
            <a:off x="4702892" y="742955"/>
            <a:ext cx="4127815" cy="1676484"/>
          </a:xfrm>
          <a:prstGeom prst="rect">
            <a:avLst/>
          </a:prstGeom>
        </p:spPr>
      </p:pic>
      <p:pic>
        <p:nvPicPr>
          <p:cNvPr id="23" name="Picture 22">
            <a:extLst>
              <a:ext uri="{FF2B5EF4-FFF2-40B4-BE49-F238E27FC236}">
                <a16:creationId xmlns:a16="http://schemas.microsoft.com/office/drawing/2014/main" id="{F65C182F-378D-5983-AF08-19067657E092}"/>
              </a:ext>
            </a:extLst>
          </p:cNvPr>
          <p:cNvPicPr>
            <a:picLocks noChangeAspect="1"/>
          </p:cNvPicPr>
          <p:nvPr/>
        </p:nvPicPr>
        <p:blipFill>
          <a:blip r:embed="rId22"/>
          <a:stretch>
            <a:fillRect/>
          </a:stretch>
        </p:blipFill>
        <p:spPr>
          <a:xfrm>
            <a:off x="4702892" y="348173"/>
            <a:ext cx="3067050" cy="368300"/>
          </a:xfrm>
          <a:prstGeom prst="rect">
            <a:avLst/>
          </a:prstGeom>
        </p:spPr>
      </p:pic>
    </p:spTree>
    <p:custDataLst>
      <p:custData r:id="rId1"/>
      <p:custData r:id="rId2"/>
    </p:custDataLst>
    <p:extLst>
      <p:ext uri="{BB962C8B-B14F-4D97-AF65-F5344CB8AC3E}">
        <p14:creationId xmlns:p14="http://schemas.microsoft.com/office/powerpoint/2010/main" val="1268401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11601-C6FC-F3E7-25C9-DFCECC32DD67}"/>
            </a:ext>
          </a:extLst>
        </p:cNvPr>
        <p:cNvGrpSpPr/>
        <p:nvPr/>
      </p:nvGrpSpPr>
      <p:grpSpPr>
        <a:xfrm>
          <a:off x="0" y="0"/>
          <a:ext cx="0" cy="0"/>
          <a:chOff x="0" y="0"/>
          <a:chExt cx="0" cy="0"/>
        </a:xfrm>
      </p:grpSpPr>
      <p:sp>
        <p:nvSpPr>
          <p:cNvPr id="107" name="Cloud 106">
            <a:extLst>
              <a:ext uri="{FF2B5EF4-FFF2-40B4-BE49-F238E27FC236}">
                <a16:creationId xmlns:a16="http://schemas.microsoft.com/office/drawing/2014/main" id="{C6245714-118F-2340-459F-8C5086A2E49A}"/>
              </a:ext>
            </a:extLst>
          </p:cNvPr>
          <p:cNvSpPr/>
          <p:nvPr/>
        </p:nvSpPr>
        <p:spPr>
          <a:xfrm>
            <a:off x="259633" y="1154912"/>
            <a:ext cx="3215858" cy="5289120"/>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solidFill>
                <a:schemeClr val="accent3">
                  <a:lumMod val="50000"/>
                </a:schemeClr>
              </a:solidFill>
              <a:latin typeface="+mj-lt"/>
            </a:endParaRPr>
          </a:p>
        </p:txBody>
      </p:sp>
      <p:sp>
        <p:nvSpPr>
          <p:cNvPr id="14" name="Rounded Rectangle 13">
            <a:extLst>
              <a:ext uri="{FF2B5EF4-FFF2-40B4-BE49-F238E27FC236}">
                <a16:creationId xmlns:a16="http://schemas.microsoft.com/office/drawing/2014/main" id="{704F4D65-06A7-001F-841E-8D79E145EB11}"/>
              </a:ext>
            </a:extLst>
          </p:cNvPr>
          <p:cNvSpPr>
            <a:spLocks/>
          </p:cNvSpPr>
          <p:nvPr/>
        </p:nvSpPr>
        <p:spPr>
          <a:xfrm>
            <a:off x="4426692" y="2562714"/>
            <a:ext cx="7165356" cy="3755457"/>
          </a:xfrm>
          <a:prstGeom prst="roundRect">
            <a:avLst>
              <a:gd name="adj" fmla="val 5843"/>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4" name="Date Placeholder 3">
            <a:extLst>
              <a:ext uri="{FF2B5EF4-FFF2-40B4-BE49-F238E27FC236}">
                <a16:creationId xmlns:a16="http://schemas.microsoft.com/office/drawing/2014/main" id="{4131201B-2F90-D3D4-9FB5-98FAB6A4316F}"/>
              </a:ext>
            </a:extLst>
          </p:cNvPr>
          <p:cNvSpPr>
            <a:spLocks noGrp="1" noRot="1" noMove="1" noResize="1" noEditPoints="1" noAdjustHandles="1" noChangeArrowheads="1" noChangeShapeType="1"/>
          </p:cNvSpPr>
          <p:nvPr>
            <p:ph type="dt" sz="half" idx="10"/>
          </p:nvPr>
        </p:nvSpPr>
        <p:spPr/>
        <p:txBody>
          <a:bodyPr/>
          <a:lstStyle/>
          <a:p>
            <a:fld id="{BA702526-C099-C14C-B885-D5340A804096}" type="datetime1">
              <a:rPr lang="en-GB" smtClean="0"/>
              <a:t>16/05/2025</a:t>
            </a:fld>
            <a:endParaRPr lang="en-GB" dirty="0"/>
          </a:p>
        </p:txBody>
      </p:sp>
      <p:sp>
        <p:nvSpPr>
          <p:cNvPr id="5" name="Slide Number Placeholder 4">
            <a:extLst>
              <a:ext uri="{FF2B5EF4-FFF2-40B4-BE49-F238E27FC236}">
                <a16:creationId xmlns:a16="http://schemas.microsoft.com/office/drawing/2014/main" id="{740B7A98-D267-63D7-9078-EECB940F34DB}"/>
              </a:ext>
            </a:extLst>
          </p:cNvPr>
          <p:cNvSpPr>
            <a:spLocks noGrp="1" noRot="1" noMove="1" noResize="1" noEditPoints="1" noAdjustHandles="1" noChangeArrowheads="1" noChangeShapeType="1"/>
          </p:cNvSpPr>
          <p:nvPr>
            <p:ph type="sldNum" sz="quarter" idx="12"/>
          </p:nvPr>
        </p:nvSpPr>
        <p:spPr/>
        <p:txBody>
          <a:bodyPr/>
          <a:lstStyle/>
          <a:p>
            <a:fld id="{B7048EB2-ABBB-452B-B43B-31E8A7DFB90B}" type="slidenum">
              <a:rPr lang="en-GB" smtClean="0"/>
              <a:pPr/>
              <a:t>8</a:t>
            </a:fld>
            <a:endParaRPr lang="en-GB" dirty="0"/>
          </a:p>
        </p:txBody>
      </p:sp>
      <p:pic>
        <p:nvPicPr>
          <p:cNvPr id="16" name="Graphic 15" descr="Processor outline">
            <a:hlinkClick r:id="rId3" action="ppaction://hlinksldjump"/>
            <a:extLst>
              <a:ext uri="{FF2B5EF4-FFF2-40B4-BE49-F238E27FC236}">
                <a16:creationId xmlns:a16="http://schemas.microsoft.com/office/drawing/2014/main" id="{5A324282-378F-5BEA-3CA7-46034FA9D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9221" y="3314269"/>
            <a:ext cx="914400" cy="914400"/>
          </a:xfrm>
          <a:prstGeom prst="rect">
            <a:avLst/>
          </a:prstGeom>
        </p:spPr>
      </p:pic>
      <p:pic>
        <p:nvPicPr>
          <p:cNvPr id="18" name="Graphic 17" descr="Database outline">
            <a:extLst>
              <a:ext uri="{FF2B5EF4-FFF2-40B4-BE49-F238E27FC236}">
                <a16:creationId xmlns:a16="http://schemas.microsoft.com/office/drawing/2014/main" id="{B89B6798-A80E-2F73-2B0F-3DB3078B26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28835" y="3314269"/>
            <a:ext cx="914400" cy="914400"/>
          </a:xfrm>
          <a:prstGeom prst="rect">
            <a:avLst/>
          </a:prstGeom>
        </p:spPr>
      </p:pic>
      <p:pic>
        <p:nvPicPr>
          <p:cNvPr id="20" name="Graphic 19" descr="Database with solid fill">
            <a:extLst>
              <a:ext uri="{FF2B5EF4-FFF2-40B4-BE49-F238E27FC236}">
                <a16:creationId xmlns:a16="http://schemas.microsoft.com/office/drawing/2014/main" id="{35A53677-A1DB-3C13-5CF4-D791659DEA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9607" y="3294256"/>
            <a:ext cx="914400" cy="914400"/>
          </a:xfrm>
          <a:prstGeom prst="rect">
            <a:avLst/>
          </a:prstGeom>
        </p:spPr>
      </p:pic>
      <p:sp>
        <p:nvSpPr>
          <p:cNvPr id="21" name="Rounded Rectangle 20">
            <a:extLst>
              <a:ext uri="{FF2B5EF4-FFF2-40B4-BE49-F238E27FC236}">
                <a16:creationId xmlns:a16="http://schemas.microsoft.com/office/drawing/2014/main" id="{35C3430B-B6DE-0595-F8E6-00BCC13FA923}"/>
              </a:ext>
            </a:extLst>
          </p:cNvPr>
          <p:cNvSpPr/>
          <p:nvPr/>
        </p:nvSpPr>
        <p:spPr>
          <a:xfrm>
            <a:off x="4918741" y="3188255"/>
            <a:ext cx="1445551" cy="1166427"/>
          </a:xfrm>
          <a:prstGeom prst="round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600" dirty="0">
                <a:latin typeface="+mj-lt"/>
              </a:rPr>
              <a:t>Control, Load and Aggregation</a:t>
            </a:r>
          </a:p>
        </p:txBody>
      </p:sp>
      <p:sp>
        <p:nvSpPr>
          <p:cNvPr id="25" name="TextBox 24">
            <a:extLst>
              <a:ext uri="{FF2B5EF4-FFF2-40B4-BE49-F238E27FC236}">
                <a16:creationId xmlns:a16="http://schemas.microsoft.com/office/drawing/2014/main" id="{15FB3EF4-B8FA-FFE3-42F7-DEF0BE995DC2}"/>
              </a:ext>
            </a:extLst>
          </p:cNvPr>
          <p:cNvSpPr txBox="1"/>
          <p:nvPr/>
        </p:nvSpPr>
        <p:spPr>
          <a:xfrm>
            <a:off x="1621674" y="1821742"/>
            <a:ext cx="1056571" cy="369332"/>
          </a:xfrm>
          <a:prstGeom prst="rect">
            <a:avLst/>
          </a:prstGeom>
          <a:noFill/>
        </p:spPr>
        <p:txBody>
          <a:bodyPr wrap="none" lIns="0" tIns="0" rIns="0" bIns="0" rtlCol="0">
            <a:spAutoFit/>
          </a:bodyPr>
          <a:lstStyle/>
          <a:p>
            <a:pPr algn="l"/>
            <a:r>
              <a:rPr lang="en-US" sz="2400" dirty="0">
                <a:solidFill>
                  <a:schemeClr val="accent5"/>
                </a:solidFill>
                <a:latin typeface="+mj-lt"/>
              </a:rPr>
              <a:t>NHANES</a:t>
            </a:r>
            <a:endParaRPr lang="en-US" sz="1600" dirty="0">
              <a:solidFill>
                <a:schemeClr val="accent5"/>
              </a:solidFill>
              <a:latin typeface="+mj-lt"/>
            </a:endParaRPr>
          </a:p>
        </p:txBody>
      </p:sp>
      <p:pic>
        <p:nvPicPr>
          <p:cNvPr id="27" name="Graphic 26" descr="Binary outline">
            <a:extLst>
              <a:ext uri="{FF2B5EF4-FFF2-40B4-BE49-F238E27FC236}">
                <a16:creationId xmlns:a16="http://schemas.microsoft.com/office/drawing/2014/main" id="{9ED98507-7AD0-97F6-E5BF-4F38CB7383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0982" y="2746355"/>
            <a:ext cx="556834" cy="556834"/>
          </a:xfrm>
          <a:prstGeom prst="rect">
            <a:avLst/>
          </a:prstGeom>
        </p:spPr>
      </p:pic>
      <p:cxnSp>
        <p:nvCxnSpPr>
          <p:cNvPr id="29" name="Straight Connector 28">
            <a:extLst>
              <a:ext uri="{FF2B5EF4-FFF2-40B4-BE49-F238E27FC236}">
                <a16:creationId xmlns:a16="http://schemas.microsoft.com/office/drawing/2014/main" id="{C8FF48BB-68B3-E531-A0A5-31BD09A363FA}"/>
              </a:ext>
            </a:extLst>
          </p:cNvPr>
          <p:cNvCxnSpPr>
            <a:cxnSpLocks/>
            <a:stCxn id="37" idx="3"/>
            <a:endCxn id="27" idx="1"/>
          </p:cNvCxnSpPr>
          <p:nvPr/>
        </p:nvCxnSpPr>
        <p:spPr>
          <a:xfrm flipV="1">
            <a:off x="3032047" y="3024772"/>
            <a:ext cx="368935" cy="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F46AB15-D861-4BC5-2AED-CF32B6D2E635}"/>
              </a:ext>
            </a:extLst>
          </p:cNvPr>
          <p:cNvCxnSpPr>
            <a:cxnSpLocks/>
            <a:stCxn id="27" idx="3"/>
            <a:endCxn id="21" idx="1"/>
          </p:cNvCxnSpPr>
          <p:nvPr/>
        </p:nvCxnSpPr>
        <p:spPr>
          <a:xfrm>
            <a:off x="3957816" y="3024772"/>
            <a:ext cx="960925" cy="746697"/>
          </a:xfrm>
          <a:prstGeom prst="line">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155E33-23C3-0BFC-B987-C3DBB2FB528A}"/>
              </a:ext>
            </a:extLst>
          </p:cNvPr>
          <p:cNvCxnSpPr>
            <a:cxnSpLocks/>
            <a:stCxn id="6" idx="2"/>
            <a:endCxn id="16" idx="0"/>
          </p:cNvCxnSpPr>
          <p:nvPr/>
        </p:nvCxnSpPr>
        <p:spPr>
          <a:xfrm flipH="1">
            <a:off x="8556421" y="2217431"/>
            <a:ext cx="2308" cy="10968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4B40F44-D618-A46D-93A2-8825E041748A}"/>
              </a:ext>
            </a:extLst>
          </p:cNvPr>
          <p:cNvCxnSpPr>
            <a:cxnSpLocks/>
            <a:stCxn id="21" idx="3"/>
            <a:endCxn id="18" idx="1"/>
          </p:cNvCxnSpPr>
          <p:nvPr/>
        </p:nvCxnSpPr>
        <p:spPr>
          <a:xfrm>
            <a:off x="6364292" y="3771469"/>
            <a:ext cx="464543" cy="0"/>
          </a:xfrm>
          <a:prstGeom prst="line">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8D5DFF3-8D1C-3A6E-ECBC-0A61301BA7A9}"/>
              </a:ext>
            </a:extLst>
          </p:cNvPr>
          <p:cNvCxnSpPr>
            <a:cxnSpLocks/>
          </p:cNvCxnSpPr>
          <p:nvPr/>
        </p:nvCxnSpPr>
        <p:spPr>
          <a:xfrm>
            <a:off x="7617282" y="3771469"/>
            <a:ext cx="474862" cy="0"/>
          </a:xfrm>
          <a:prstGeom prst="line">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11AFB0-6C81-1E54-8FD8-9D37CD224815}"/>
              </a:ext>
            </a:extLst>
          </p:cNvPr>
          <p:cNvCxnSpPr>
            <a:cxnSpLocks/>
          </p:cNvCxnSpPr>
          <p:nvPr/>
        </p:nvCxnSpPr>
        <p:spPr>
          <a:xfrm>
            <a:off x="9006544" y="3751456"/>
            <a:ext cx="474862" cy="0"/>
          </a:xfrm>
          <a:prstGeom prst="line">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6694854-4E74-48F7-5860-C555E85A362B}"/>
              </a:ext>
            </a:extLst>
          </p:cNvPr>
          <p:cNvSpPr txBox="1"/>
          <p:nvPr/>
        </p:nvSpPr>
        <p:spPr>
          <a:xfrm>
            <a:off x="6894875" y="3081498"/>
            <a:ext cx="789255" cy="246221"/>
          </a:xfrm>
          <a:prstGeom prst="rect">
            <a:avLst/>
          </a:prstGeom>
          <a:noFill/>
        </p:spPr>
        <p:txBody>
          <a:bodyPr wrap="none" lIns="0" tIns="0" rIns="0" bIns="0" rtlCol="0">
            <a:spAutoFit/>
          </a:bodyPr>
          <a:lstStyle/>
          <a:p>
            <a:pPr algn="l"/>
            <a:r>
              <a:rPr lang="en-US" sz="1600" dirty="0">
                <a:solidFill>
                  <a:schemeClr val="bg1"/>
                </a:solidFill>
                <a:latin typeface="+mj-lt"/>
              </a:rPr>
              <a:t>Raw Data</a:t>
            </a:r>
          </a:p>
        </p:txBody>
      </p:sp>
      <p:sp>
        <p:nvSpPr>
          <p:cNvPr id="58" name="TextBox 57">
            <a:extLst>
              <a:ext uri="{FF2B5EF4-FFF2-40B4-BE49-F238E27FC236}">
                <a16:creationId xmlns:a16="http://schemas.microsoft.com/office/drawing/2014/main" id="{9EF802F4-8ECE-5D42-8E13-095E4C900F29}"/>
              </a:ext>
            </a:extLst>
          </p:cNvPr>
          <p:cNvSpPr txBox="1"/>
          <p:nvPr/>
        </p:nvSpPr>
        <p:spPr>
          <a:xfrm>
            <a:off x="9132418" y="3081498"/>
            <a:ext cx="1388778" cy="246221"/>
          </a:xfrm>
          <a:prstGeom prst="rect">
            <a:avLst/>
          </a:prstGeom>
          <a:noFill/>
        </p:spPr>
        <p:txBody>
          <a:bodyPr wrap="none" lIns="0" tIns="0" rIns="0" bIns="0" rtlCol="0">
            <a:spAutoFit/>
          </a:bodyPr>
          <a:lstStyle/>
          <a:p>
            <a:pPr algn="l"/>
            <a:r>
              <a:rPr lang="en-US" sz="1600" dirty="0">
                <a:solidFill>
                  <a:schemeClr val="bg1"/>
                </a:solidFill>
                <a:latin typeface="+mj-lt"/>
              </a:rPr>
              <a:t>Normalized Data</a:t>
            </a:r>
          </a:p>
        </p:txBody>
      </p:sp>
      <p:pic>
        <p:nvPicPr>
          <p:cNvPr id="62" name="Graphic 61" descr="Vlog outline">
            <a:extLst>
              <a:ext uri="{FF2B5EF4-FFF2-40B4-BE49-F238E27FC236}">
                <a16:creationId xmlns:a16="http://schemas.microsoft.com/office/drawing/2014/main" id="{1F6DD394-4968-B3F3-8C44-3920925745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99221" y="4483573"/>
            <a:ext cx="914400" cy="914400"/>
          </a:xfrm>
          <a:prstGeom prst="rect">
            <a:avLst/>
          </a:prstGeom>
        </p:spPr>
      </p:pic>
      <p:cxnSp>
        <p:nvCxnSpPr>
          <p:cNvPr id="64" name="Elbow Connector 63">
            <a:extLst>
              <a:ext uri="{FF2B5EF4-FFF2-40B4-BE49-F238E27FC236}">
                <a16:creationId xmlns:a16="http://schemas.microsoft.com/office/drawing/2014/main" id="{CD4792E7-D4FE-44EC-6E90-FEDE9F73D73A}"/>
              </a:ext>
            </a:extLst>
          </p:cNvPr>
          <p:cNvCxnSpPr>
            <a:cxnSpLocks/>
            <a:stCxn id="18" idx="2"/>
            <a:endCxn id="62" idx="1"/>
          </p:cNvCxnSpPr>
          <p:nvPr/>
        </p:nvCxnSpPr>
        <p:spPr>
          <a:xfrm rot="16200000" flipH="1">
            <a:off x="7336576" y="4178128"/>
            <a:ext cx="712104" cy="813186"/>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04725DBC-F545-CAD6-ACB0-C4B02E3C1D6C}"/>
              </a:ext>
            </a:extLst>
          </p:cNvPr>
          <p:cNvCxnSpPr>
            <a:endCxn id="62" idx="3"/>
          </p:cNvCxnSpPr>
          <p:nvPr/>
        </p:nvCxnSpPr>
        <p:spPr>
          <a:xfrm rot="10800000" flipV="1">
            <a:off x="9013622" y="4120225"/>
            <a:ext cx="830809" cy="820548"/>
          </a:xfrm>
          <a:prstGeom prst="bentConnector3">
            <a:avLst>
              <a:gd name="adj1" fmla="val -628"/>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8E66050-DD83-ABAA-DC4F-A4769DDD1466}"/>
              </a:ext>
            </a:extLst>
          </p:cNvPr>
          <p:cNvSpPr txBox="1"/>
          <p:nvPr/>
        </p:nvSpPr>
        <p:spPr>
          <a:xfrm>
            <a:off x="8170634" y="4386309"/>
            <a:ext cx="755927" cy="246221"/>
          </a:xfrm>
          <a:prstGeom prst="rect">
            <a:avLst/>
          </a:prstGeom>
          <a:noFill/>
        </p:spPr>
        <p:txBody>
          <a:bodyPr wrap="square" lIns="0" tIns="0" rIns="0" bIns="0" rtlCol="0">
            <a:spAutoFit/>
          </a:bodyPr>
          <a:lstStyle/>
          <a:p>
            <a:pPr algn="ctr"/>
            <a:r>
              <a:rPr lang="en-US" sz="1600" dirty="0">
                <a:solidFill>
                  <a:schemeClr val="bg1"/>
                </a:solidFill>
                <a:latin typeface="+mj-lt"/>
              </a:rPr>
              <a:t>Query</a:t>
            </a:r>
          </a:p>
        </p:txBody>
      </p:sp>
      <p:sp>
        <p:nvSpPr>
          <p:cNvPr id="79" name="TextBox 78">
            <a:extLst>
              <a:ext uri="{FF2B5EF4-FFF2-40B4-BE49-F238E27FC236}">
                <a16:creationId xmlns:a16="http://schemas.microsoft.com/office/drawing/2014/main" id="{7D54A03F-D251-97E4-7E53-303BD47F98B5}"/>
              </a:ext>
            </a:extLst>
          </p:cNvPr>
          <p:cNvSpPr txBox="1"/>
          <p:nvPr/>
        </p:nvSpPr>
        <p:spPr>
          <a:xfrm>
            <a:off x="9988653" y="5986477"/>
            <a:ext cx="1100942" cy="246221"/>
          </a:xfrm>
          <a:prstGeom prst="rect">
            <a:avLst/>
          </a:prstGeom>
          <a:noFill/>
        </p:spPr>
        <p:txBody>
          <a:bodyPr wrap="none" lIns="0" tIns="0" rIns="0" bIns="0" rtlCol="0">
            <a:spAutoFit/>
          </a:bodyPr>
          <a:lstStyle/>
          <a:p>
            <a:pPr algn="l"/>
            <a:r>
              <a:rPr lang="en-US" sz="1600" dirty="0">
                <a:solidFill>
                  <a:srgbClr val="92D050"/>
                </a:solidFill>
                <a:latin typeface="+mj-lt"/>
              </a:rPr>
              <a:t>User Analysis</a:t>
            </a:r>
          </a:p>
        </p:txBody>
      </p:sp>
      <p:pic>
        <p:nvPicPr>
          <p:cNvPr id="83" name="Graphic 82" descr="Cmd Terminal outline">
            <a:extLst>
              <a:ext uri="{FF2B5EF4-FFF2-40B4-BE49-F238E27FC236}">
                <a16:creationId xmlns:a16="http://schemas.microsoft.com/office/drawing/2014/main" id="{8898FA16-1EF5-F478-BFD4-2743507939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63996" y="5170817"/>
            <a:ext cx="914400" cy="914400"/>
          </a:xfrm>
          <a:prstGeom prst="rect">
            <a:avLst/>
          </a:prstGeom>
        </p:spPr>
      </p:pic>
      <p:cxnSp>
        <p:nvCxnSpPr>
          <p:cNvPr id="87" name="Elbow Connector 86">
            <a:extLst>
              <a:ext uri="{FF2B5EF4-FFF2-40B4-BE49-F238E27FC236}">
                <a16:creationId xmlns:a16="http://schemas.microsoft.com/office/drawing/2014/main" id="{175ABD79-A179-DC35-5DFD-4A58E8F513EC}"/>
              </a:ext>
            </a:extLst>
          </p:cNvPr>
          <p:cNvCxnSpPr>
            <a:cxnSpLocks/>
            <a:endCxn id="83" idx="1"/>
          </p:cNvCxnSpPr>
          <p:nvPr/>
        </p:nvCxnSpPr>
        <p:spPr>
          <a:xfrm>
            <a:off x="8545876" y="5302352"/>
            <a:ext cx="1518120" cy="325665"/>
          </a:xfrm>
          <a:prstGeom prst="bentConnector3">
            <a:avLst>
              <a:gd name="adj1" fmla="val 3"/>
            </a:avLst>
          </a:prstGeom>
          <a:ln w="12700">
            <a:solidFill>
              <a:srgbClr val="92D050"/>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11C2992-1BF5-CBE3-C2FA-C4AECD19FAD9}"/>
              </a:ext>
            </a:extLst>
          </p:cNvPr>
          <p:cNvSpPr txBox="1"/>
          <p:nvPr/>
        </p:nvSpPr>
        <p:spPr>
          <a:xfrm>
            <a:off x="4789680" y="5599573"/>
            <a:ext cx="1703672" cy="430887"/>
          </a:xfrm>
          <a:prstGeom prst="rect">
            <a:avLst/>
          </a:prstGeom>
          <a:noFill/>
        </p:spPr>
        <p:txBody>
          <a:bodyPr wrap="none" lIns="0" tIns="0" rIns="0" bIns="0" rtlCol="0">
            <a:spAutoFit/>
          </a:bodyPr>
          <a:lstStyle/>
          <a:p>
            <a:pPr algn="l"/>
            <a:r>
              <a:rPr lang="en-US" sz="2800" dirty="0">
                <a:solidFill>
                  <a:schemeClr val="accent4">
                    <a:lumMod val="20000"/>
                    <a:lumOff val="80000"/>
                  </a:schemeClr>
                </a:solidFill>
                <a:latin typeface="+mj-lt"/>
              </a:rPr>
              <a:t>MyNHANES</a:t>
            </a:r>
          </a:p>
        </p:txBody>
      </p:sp>
      <p:grpSp>
        <p:nvGrpSpPr>
          <p:cNvPr id="82" name="Group 81">
            <a:extLst>
              <a:ext uri="{FF2B5EF4-FFF2-40B4-BE49-F238E27FC236}">
                <a16:creationId xmlns:a16="http://schemas.microsoft.com/office/drawing/2014/main" id="{969FF5D6-D0C6-6BB1-8EFD-6F4FD12883CD}"/>
              </a:ext>
            </a:extLst>
          </p:cNvPr>
          <p:cNvGrpSpPr/>
          <p:nvPr/>
        </p:nvGrpSpPr>
        <p:grpSpPr>
          <a:xfrm>
            <a:off x="1012345" y="2378571"/>
            <a:ext cx="2019702" cy="1533307"/>
            <a:chOff x="722330" y="1884361"/>
            <a:chExt cx="2019702" cy="1533307"/>
          </a:xfrm>
          <a:solidFill>
            <a:schemeClr val="accent3">
              <a:lumMod val="50000"/>
            </a:schemeClr>
          </a:solidFill>
        </p:grpSpPr>
        <p:sp>
          <p:nvSpPr>
            <p:cNvPr id="76" name="TextBox 75">
              <a:extLst>
                <a:ext uri="{FF2B5EF4-FFF2-40B4-BE49-F238E27FC236}">
                  <a16:creationId xmlns:a16="http://schemas.microsoft.com/office/drawing/2014/main" id="{C04569BF-7054-A22F-3F7D-7E3F55B8E8E1}"/>
                </a:ext>
              </a:extLst>
            </p:cNvPr>
            <p:cNvSpPr txBox="1"/>
            <p:nvPr/>
          </p:nvSpPr>
          <p:spPr>
            <a:xfrm flipH="1">
              <a:off x="797894" y="3233002"/>
              <a:ext cx="1944129" cy="184666"/>
            </a:xfrm>
            <a:prstGeom prst="rect">
              <a:avLst/>
            </a:prstGeom>
            <a:solidFill>
              <a:schemeClr val="bg1"/>
            </a:solidFill>
            <a:ln>
              <a:noFill/>
            </a:ln>
          </p:spPr>
          <p:txBody>
            <a:bodyPr wrap="square" lIns="0" tIns="0" rIns="0" bIns="0" rtlCol="0">
              <a:spAutoFit/>
            </a:bodyPr>
            <a:lstStyle/>
            <a:p>
              <a:pPr algn="l"/>
              <a:r>
                <a:rPr lang="en-US" sz="1200" dirty="0">
                  <a:solidFill>
                    <a:schemeClr val="accent2"/>
                  </a:solidFill>
                  <a:latin typeface="+mj-lt"/>
                </a:rPr>
                <a:t>……..   1,351 xpt files with data</a:t>
              </a:r>
            </a:p>
          </p:txBody>
        </p:sp>
        <p:pic>
          <p:nvPicPr>
            <p:cNvPr id="10" name="Graphic 9" descr="Document outline">
              <a:extLst>
                <a:ext uri="{FF2B5EF4-FFF2-40B4-BE49-F238E27FC236}">
                  <a16:creationId xmlns:a16="http://schemas.microsoft.com/office/drawing/2014/main" id="{5EA5F718-45FF-B45C-AEF1-B8DBE46B6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2330" y="1884361"/>
              <a:ext cx="396073" cy="396073"/>
            </a:xfrm>
            <a:prstGeom prst="rect">
              <a:avLst/>
            </a:prstGeom>
          </p:spPr>
        </p:pic>
        <p:pic>
          <p:nvPicPr>
            <p:cNvPr id="13" name="Graphic 12" descr="Document outline">
              <a:extLst>
                <a:ext uri="{FF2B5EF4-FFF2-40B4-BE49-F238E27FC236}">
                  <a16:creationId xmlns:a16="http://schemas.microsoft.com/office/drawing/2014/main" id="{C140FBB7-5803-DB52-3317-15FD085271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4861" y="1884361"/>
              <a:ext cx="396073" cy="396073"/>
            </a:xfrm>
            <a:prstGeom prst="rect">
              <a:avLst/>
            </a:prstGeom>
          </p:spPr>
        </p:pic>
        <p:pic>
          <p:nvPicPr>
            <p:cNvPr id="22" name="Graphic 21" descr="Document outline">
              <a:extLst>
                <a:ext uri="{FF2B5EF4-FFF2-40B4-BE49-F238E27FC236}">
                  <a16:creationId xmlns:a16="http://schemas.microsoft.com/office/drawing/2014/main" id="{3189C505-2F11-573B-B5ED-81B6C3C7DF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67392" y="1884361"/>
              <a:ext cx="396073" cy="396073"/>
            </a:xfrm>
            <a:prstGeom prst="rect">
              <a:avLst/>
            </a:prstGeom>
          </p:spPr>
        </p:pic>
        <p:pic>
          <p:nvPicPr>
            <p:cNvPr id="23" name="Graphic 22" descr="Document outline">
              <a:extLst>
                <a:ext uri="{FF2B5EF4-FFF2-40B4-BE49-F238E27FC236}">
                  <a16:creationId xmlns:a16="http://schemas.microsoft.com/office/drawing/2014/main" id="{B6F6EBC8-340D-0355-39F5-3E78A98D59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9923" y="1884361"/>
              <a:ext cx="396073" cy="396073"/>
            </a:xfrm>
            <a:prstGeom prst="rect">
              <a:avLst/>
            </a:prstGeom>
          </p:spPr>
        </p:pic>
        <p:pic>
          <p:nvPicPr>
            <p:cNvPr id="26" name="Graphic 25" descr="Document outline">
              <a:extLst>
                <a:ext uri="{FF2B5EF4-FFF2-40B4-BE49-F238E27FC236}">
                  <a16:creationId xmlns:a16="http://schemas.microsoft.com/office/drawing/2014/main" id="{8C3F6EC5-D597-3507-C6AF-AF77AFD7F2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12454" y="1884361"/>
              <a:ext cx="396073" cy="396073"/>
            </a:xfrm>
            <a:prstGeom prst="rect">
              <a:avLst/>
            </a:prstGeom>
          </p:spPr>
        </p:pic>
        <p:pic>
          <p:nvPicPr>
            <p:cNvPr id="30" name="Graphic 29" descr="Document outline">
              <a:extLst>
                <a:ext uri="{FF2B5EF4-FFF2-40B4-BE49-F238E27FC236}">
                  <a16:creationId xmlns:a16="http://schemas.microsoft.com/office/drawing/2014/main" id="{01646C2D-7459-5F2B-DCBF-44DA574FFB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34987" y="1884361"/>
              <a:ext cx="396073" cy="396073"/>
            </a:xfrm>
            <a:prstGeom prst="rect">
              <a:avLst/>
            </a:prstGeom>
          </p:spPr>
        </p:pic>
        <p:pic>
          <p:nvPicPr>
            <p:cNvPr id="31" name="Graphic 30" descr="Document outline">
              <a:extLst>
                <a:ext uri="{FF2B5EF4-FFF2-40B4-BE49-F238E27FC236}">
                  <a16:creationId xmlns:a16="http://schemas.microsoft.com/office/drawing/2014/main" id="{CFB495B7-D169-E3A7-3274-6263C5F750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3302" y="2332526"/>
              <a:ext cx="396073" cy="396073"/>
            </a:xfrm>
            <a:prstGeom prst="rect">
              <a:avLst/>
            </a:prstGeom>
          </p:spPr>
        </p:pic>
        <p:pic>
          <p:nvPicPr>
            <p:cNvPr id="33" name="Graphic 32" descr="Document outline">
              <a:extLst>
                <a:ext uri="{FF2B5EF4-FFF2-40B4-BE49-F238E27FC236}">
                  <a16:creationId xmlns:a16="http://schemas.microsoft.com/office/drawing/2014/main" id="{81331714-E874-CC09-835B-F71AC8A88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5833" y="2332526"/>
              <a:ext cx="396073" cy="396073"/>
            </a:xfrm>
            <a:prstGeom prst="rect">
              <a:avLst/>
            </a:prstGeom>
          </p:spPr>
        </p:pic>
        <p:pic>
          <p:nvPicPr>
            <p:cNvPr id="34" name="Graphic 33" descr="Document outline">
              <a:extLst>
                <a:ext uri="{FF2B5EF4-FFF2-40B4-BE49-F238E27FC236}">
                  <a16:creationId xmlns:a16="http://schemas.microsoft.com/office/drawing/2014/main" id="{3722E912-051C-3D23-091F-9D572B6EB2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78364" y="2332526"/>
              <a:ext cx="396073" cy="396073"/>
            </a:xfrm>
            <a:prstGeom prst="rect">
              <a:avLst/>
            </a:prstGeom>
          </p:spPr>
        </p:pic>
        <p:pic>
          <p:nvPicPr>
            <p:cNvPr id="35" name="Graphic 34" descr="Document outline">
              <a:extLst>
                <a:ext uri="{FF2B5EF4-FFF2-40B4-BE49-F238E27FC236}">
                  <a16:creationId xmlns:a16="http://schemas.microsoft.com/office/drawing/2014/main" id="{87568F2E-B1C1-D904-959C-77144D61F2B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00895" y="2332526"/>
              <a:ext cx="396073" cy="396073"/>
            </a:xfrm>
            <a:prstGeom prst="rect">
              <a:avLst/>
            </a:prstGeom>
          </p:spPr>
        </p:pic>
        <p:pic>
          <p:nvPicPr>
            <p:cNvPr id="36" name="Graphic 35" descr="Document outline">
              <a:extLst>
                <a:ext uri="{FF2B5EF4-FFF2-40B4-BE49-F238E27FC236}">
                  <a16:creationId xmlns:a16="http://schemas.microsoft.com/office/drawing/2014/main" id="{7B66D1D5-6A46-9193-593E-9C54D2B573A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23426" y="2332526"/>
              <a:ext cx="396073" cy="396073"/>
            </a:xfrm>
            <a:prstGeom prst="rect">
              <a:avLst/>
            </a:prstGeom>
          </p:spPr>
        </p:pic>
        <p:pic>
          <p:nvPicPr>
            <p:cNvPr id="37" name="Graphic 36" descr="Document outline">
              <a:extLst>
                <a:ext uri="{FF2B5EF4-FFF2-40B4-BE49-F238E27FC236}">
                  <a16:creationId xmlns:a16="http://schemas.microsoft.com/office/drawing/2014/main" id="{654C0DAF-EA54-A137-92D4-CBA197C9FB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45959" y="2332526"/>
              <a:ext cx="396073" cy="396073"/>
            </a:xfrm>
            <a:prstGeom prst="rect">
              <a:avLst/>
            </a:prstGeom>
          </p:spPr>
        </p:pic>
        <p:pic>
          <p:nvPicPr>
            <p:cNvPr id="38" name="Graphic 37" descr="Document outline">
              <a:extLst>
                <a:ext uri="{FF2B5EF4-FFF2-40B4-BE49-F238E27FC236}">
                  <a16:creationId xmlns:a16="http://schemas.microsoft.com/office/drawing/2014/main" id="{E1C68EA5-A91E-F919-CDC2-6FA97D56BE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3302" y="2786346"/>
              <a:ext cx="396073" cy="396073"/>
            </a:xfrm>
            <a:prstGeom prst="rect">
              <a:avLst/>
            </a:prstGeom>
          </p:spPr>
        </p:pic>
        <p:pic>
          <p:nvPicPr>
            <p:cNvPr id="39" name="Graphic 38" descr="Document outline">
              <a:extLst>
                <a:ext uri="{FF2B5EF4-FFF2-40B4-BE49-F238E27FC236}">
                  <a16:creationId xmlns:a16="http://schemas.microsoft.com/office/drawing/2014/main" id="{0916AA20-63DD-655A-DE0D-09FCEC40C5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5833" y="2786346"/>
              <a:ext cx="396073" cy="396073"/>
            </a:xfrm>
            <a:prstGeom prst="rect">
              <a:avLst/>
            </a:prstGeom>
          </p:spPr>
        </p:pic>
        <p:pic>
          <p:nvPicPr>
            <p:cNvPr id="40" name="Graphic 39" descr="Document outline">
              <a:extLst>
                <a:ext uri="{FF2B5EF4-FFF2-40B4-BE49-F238E27FC236}">
                  <a16:creationId xmlns:a16="http://schemas.microsoft.com/office/drawing/2014/main" id="{E176EA92-AA07-6C8B-0212-6A8D8B8CE5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78364" y="2786346"/>
              <a:ext cx="396073" cy="396073"/>
            </a:xfrm>
            <a:prstGeom prst="rect">
              <a:avLst/>
            </a:prstGeom>
          </p:spPr>
        </p:pic>
        <p:pic>
          <p:nvPicPr>
            <p:cNvPr id="41" name="Graphic 40" descr="Document outline">
              <a:extLst>
                <a:ext uri="{FF2B5EF4-FFF2-40B4-BE49-F238E27FC236}">
                  <a16:creationId xmlns:a16="http://schemas.microsoft.com/office/drawing/2014/main" id="{84ADC356-176D-79EF-E100-FAAA24AF4D2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00895" y="2786346"/>
              <a:ext cx="396073" cy="396073"/>
            </a:xfrm>
            <a:prstGeom prst="rect">
              <a:avLst/>
            </a:prstGeom>
          </p:spPr>
        </p:pic>
        <p:pic>
          <p:nvPicPr>
            <p:cNvPr id="42" name="Graphic 41" descr="Document outline">
              <a:extLst>
                <a:ext uri="{FF2B5EF4-FFF2-40B4-BE49-F238E27FC236}">
                  <a16:creationId xmlns:a16="http://schemas.microsoft.com/office/drawing/2014/main" id="{BE45C5F3-F9F4-66D3-C648-D4EFB0C55E9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23426" y="2786346"/>
              <a:ext cx="396073" cy="396073"/>
            </a:xfrm>
            <a:prstGeom prst="rect">
              <a:avLst/>
            </a:prstGeom>
          </p:spPr>
        </p:pic>
        <p:pic>
          <p:nvPicPr>
            <p:cNvPr id="44" name="Graphic 43" descr="Document outline">
              <a:extLst>
                <a:ext uri="{FF2B5EF4-FFF2-40B4-BE49-F238E27FC236}">
                  <a16:creationId xmlns:a16="http://schemas.microsoft.com/office/drawing/2014/main" id="{17FD67B9-7982-7A1C-1506-CADA97B27E6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45959" y="2786346"/>
              <a:ext cx="396073" cy="396073"/>
            </a:xfrm>
            <a:prstGeom prst="rect">
              <a:avLst/>
            </a:prstGeom>
          </p:spPr>
        </p:pic>
      </p:grpSp>
      <p:grpSp>
        <p:nvGrpSpPr>
          <p:cNvPr id="81" name="Group 80">
            <a:extLst>
              <a:ext uri="{FF2B5EF4-FFF2-40B4-BE49-F238E27FC236}">
                <a16:creationId xmlns:a16="http://schemas.microsoft.com/office/drawing/2014/main" id="{1F44E888-713A-445D-8DE1-9E30777B641B}"/>
              </a:ext>
            </a:extLst>
          </p:cNvPr>
          <p:cNvGrpSpPr/>
          <p:nvPr/>
        </p:nvGrpSpPr>
        <p:grpSpPr>
          <a:xfrm>
            <a:off x="753648" y="4134588"/>
            <a:ext cx="1942466" cy="1352535"/>
            <a:chOff x="489231" y="4628383"/>
            <a:chExt cx="2341999" cy="1362628"/>
          </a:xfrm>
          <a:solidFill>
            <a:schemeClr val="accent2"/>
          </a:solidFill>
        </p:grpSpPr>
        <p:pic>
          <p:nvPicPr>
            <p:cNvPr id="48" name="Graphic 47" descr="Cmd Terminal outline">
              <a:extLst>
                <a:ext uri="{FF2B5EF4-FFF2-40B4-BE49-F238E27FC236}">
                  <a16:creationId xmlns:a16="http://schemas.microsoft.com/office/drawing/2014/main" id="{FA9D4B04-7B00-363C-A9D6-8A83F3A265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3940" y="4628383"/>
              <a:ext cx="441819" cy="441819"/>
            </a:xfrm>
            <a:prstGeom prst="rect">
              <a:avLst/>
            </a:prstGeom>
          </p:spPr>
        </p:pic>
        <p:pic>
          <p:nvPicPr>
            <p:cNvPr id="50" name="Graphic 49" descr="Cmd Terminal outline">
              <a:extLst>
                <a:ext uri="{FF2B5EF4-FFF2-40B4-BE49-F238E27FC236}">
                  <a16:creationId xmlns:a16="http://schemas.microsoft.com/office/drawing/2014/main" id="{BB049EBE-3960-7932-A1DD-8B99F2E04B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9231" y="4628383"/>
              <a:ext cx="441819" cy="441819"/>
            </a:xfrm>
            <a:prstGeom prst="rect">
              <a:avLst/>
            </a:prstGeom>
          </p:spPr>
        </p:pic>
        <p:pic>
          <p:nvPicPr>
            <p:cNvPr id="51" name="Graphic 50" descr="Cmd Terminal outline">
              <a:extLst>
                <a:ext uri="{FF2B5EF4-FFF2-40B4-BE49-F238E27FC236}">
                  <a16:creationId xmlns:a16="http://schemas.microsoft.com/office/drawing/2014/main" id="{B52D3773-E0BB-F0A6-888F-D63C52451CD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38649" y="4628383"/>
              <a:ext cx="441819" cy="441819"/>
            </a:xfrm>
            <a:prstGeom prst="rect">
              <a:avLst/>
            </a:prstGeom>
          </p:spPr>
        </p:pic>
        <p:pic>
          <p:nvPicPr>
            <p:cNvPr id="52" name="Graphic 51" descr="Cmd Terminal outline">
              <a:extLst>
                <a:ext uri="{FF2B5EF4-FFF2-40B4-BE49-F238E27FC236}">
                  <a16:creationId xmlns:a16="http://schemas.microsoft.com/office/drawing/2014/main" id="{C39C757A-2041-7C33-E2A0-29C6C52F79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13358" y="4628383"/>
              <a:ext cx="441819" cy="441819"/>
            </a:xfrm>
            <a:prstGeom prst="rect">
              <a:avLst/>
            </a:prstGeom>
          </p:spPr>
        </p:pic>
        <p:pic>
          <p:nvPicPr>
            <p:cNvPr id="53" name="Graphic 52" descr="Cmd Terminal outline">
              <a:extLst>
                <a:ext uri="{FF2B5EF4-FFF2-40B4-BE49-F238E27FC236}">
                  <a16:creationId xmlns:a16="http://schemas.microsoft.com/office/drawing/2014/main" id="{6BB15818-7AC8-AC6F-1C8C-580EB11FD30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88067" y="4628383"/>
              <a:ext cx="441819" cy="441819"/>
            </a:xfrm>
            <a:prstGeom prst="rect">
              <a:avLst/>
            </a:prstGeom>
          </p:spPr>
        </p:pic>
        <p:pic>
          <p:nvPicPr>
            <p:cNvPr id="55" name="Graphic 54" descr="Cmd Terminal outline">
              <a:extLst>
                <a:ext uri="{FF2B5EF4-FFF2-40B4-BE49-F238E27FC236}">
                  <a16:creationId xmlns:a16="http://schemas.microsoft.com/office/drawing/2014/main" id="{042CEEDD-A178-BE0F-CE19-DA1A6468904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3940" y="4993121"/>
              <a:ext cx="441819" cy="441819"/>
            </a:xfrm>
            <a:prstGeom prst="rect">
              <a:avLst/>
            </a:prstGeom>
          </p:spPr>
        </p:pic>
        <p:pic>
          <p:nvPicPr>
            <p:cNvPr id="59" name="Graphic 58" descr="Cmd Terminal outline">
              <a:extLst>
                <a:ext uri="{FF2B5EF4-FFF2-40B4-BE49-F238E27FC236}">
                  <a16:creationId xmlns:a16="http://schemas.microsoft.com/office/drawing/2014/main" id="{E1AA2750-52D7-BA88-6946-32705027292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9231" y="4993121"/>
              <a:ext cx="441819" cy="441819"/>
            </a:xfrm>
            <a:prstGeom prst="rect">
              <a:avLst/>
            </a:prstGeom>
          </p:spPr>
        </p:pic>
        <p:pic>
          <p:nvPicPr>
            <p:cNvPr id="60" name="Graphic 59" descr="Cmd Terminal outline">
              <a:extLst>
                <a:ext uri="{FF2B5EF4-FFF2-40B4-BE49-F238E27FC236}">
                  <a16:creationId xmlns:a16="http://schemas.microsoft.com/office/drawing/2014/main" id="{1F1C35B2-8C0E-B2B8-BEC0-0D1D451DC01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38649" y="4993121"/>
              <a:ext cx="441819" cy="441819"/>
            </a:xfrm>
            <a:prstGeom prst="rect">
              <a:avLst/>
            </a:prstGeom>
          </p:spPr>
        </p:pic>
        <p:pic>
          <p:nvPicPr>
            <p:cNvPr id="61" name="Graphic 60" descr="Cmd Terminal outline">
              <a:extLst>
                <a:ext uri="{FF2B5EF4-FFF2-40B4-BE49-F238E27FC236}">
                  <a16:creationId xmlns:a16="http://schemas.microsoft.com/office/drawing/2014/main" id="{B19D6775-2F07-0AFA-CB7A-33701A60F4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13358" y="4993121"/>
              <a:ext cx="441819" cy="441819"/>
            </a:xfrm>
            <a:prstGeom prst="rect">
              <a:avLst/>
            </a:prstGeom>
          </p:spPr>
        </p:pic>
        <p:pic>
          <p:nvPicPr>
            <p:cNvPr id="63" name="Graphic 62" descr="Cmd Terminal outline">
              <a:extLst>
                <a:ext uri="{FF2B5EF4-FFF2-40B4-BE49-F238E27FC236}">
                  <a16:creationId xmlns:a16="http://schemas.microsoft.com/office/drawing/2014/main" id="{D9FBBCBE-AC40-0561-4104-AA97F8300A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88067" y="4993121"/>
              <a:ext cx="441819" cy="441819"/>
            </a:xfrm>
            <a:prstGeom prst="rect">
              <a:avLst/>
            </a:prstGeom>
          </p:spPr>
        </p:pic>
        <p:pic>
          <p:nvPicPr>
            <p:cNvPr id="71" name="Graphic 70" descr="Cmd Terminal outline">
              <a:extLst>
                <a:ext uri="{FF2B5EF4-FFF2-40B4-BE49-F238E27FC236}">
                  <a16:creationId xmlns:a16="http://schemas.microsoft.com/office/drawing/2014/main" id="{FA34444D-FC52-F944-6BAC-AD67FD47118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5284" y="5368061"/>
              <a:ext cx="441819" cy="441819"/>
            </a:xfrm>
            <a:prstGeom prst="rect">
              <a:avLst/>
            </a:prstGeom>
          </p:spPr>
        </p:pic>
        <p:pic>
          <p:nvPicPr>
            <p:cNvPr id="72" name="Graphic 71" descr="Cmd Terminal outline">
              <a:extLst>
                <a:ext uri="{FF2B5EF4-FFF2-40B4-BE49-F238E27FC236}">
                  <a16:creationId xmlns:a16="http://schemas.microsoft.com/office/drawing/2014/main" id="{1FE52989-1546-F6FF-58F9-8177AB25738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0575" y="5368061"/>
              <a:ext cx="441819" cy="441819"/>
            </a:xfrm>
            <a:prstGeom prst="rect">
              <a:avLst/>
            </a:prstGeom>
          </p:spPr>
        </p:pic>
        <p:pic>
          <p:nvPicPr>
            <p:cNvPr id="74" name="Graphic 73" descr="Cmd Terminal outline">
              <a:extLst>
                <a:ext uri="{FF2B5EF4-FFF2-40B4-BE49-F238E27FC236}">
                  <a16:creationId xmlns:a16="http://schemas.microsoft.com/office/drawing/2014/main" id="{98FD8D44-E491-9F50-13C6-DAEDC1070B7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39993" y="5368061"/>
              <a:ext cx="441819" cy="441819"/>
            </a:xfrm>
            <a:prstGeom prst="rect">
              <a:avLst/>
            </a:prstGeom>
          </p:spPr>
        </p:pic>
        <p:pic>
          <p:nvPicPr>
            <p:cNvPr id="75" name="Graphic 74" descr="Cmd Terminal outline">
              <a:extLst>
                <a:ext uri="{FF2B5EF4-FFF2-40B4-BE49-F238E27FC236}">
                  <a16:creationId xmlns:a16="http://schemas.microsoft.com/office/drawing/2014/main" id="{BDA2D364-B8B1-21A9-2309-E631248B2F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14702" y="5368061"/>
              <a:ext cx="441819" cy="441819"/>
            </a:xfrm>
            <a:prstGeom prst="rect">
              <a:avLst/>
            </a:prstGeom>
          </p:spPr>
        </p:pic>
        <p:pic>
          <p:nvPicPr>
            <p:cNvPr id="77" name="Graphic 76" descr="Cmd Terminal outline">
              <a:extLst>
                <a:ext uri="{FF2B5EF4-FFF2-40B4-BE49-F238E27FC236}">
                  <a16:creationId xmlns:a16="http://schemas.microsoft.com/office/drawing/2014/main" id="{AD78CB33-F64B-5106-74B2-23E218E5EC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89411" y="5368061"/>
              <a:ext cx="441819" cy="441819"/>
            </a:xfrm>
            <a:prstGeom prst="rect">
              <a:avLst/>
            </a:prstGeom>
          </p:spPr>
        </p:pic>
        <p:sp>
          <p:nvSpPr>
            <p:cNvPr id="80" name="TextBox 79">
              <a:extLst>
                <a:ext uri="{FF2B5EF4-FFF2-40B4-BE49-F238E27FC236}">
                  <a16:creationId xmlns:a16="http://schemas.microsoft.com/office/drawing/2014/main" id="{44ABB9D6-799E-008F-6C39-C26591C33136}"/>
                </a:ext>
              </a:extLst>
            </p:cNvPr>
            <p:cNvSpPr txBox="1"/>
            <p:nvPr/>
          </p:nvSpPr>
          <p:spPr>
            <a:xfrm flipH="1">
              <a:off x="519744" y="5804967"/>
              <a:ext cx="2289941" cy="186044"/>
            </a:xfrm>
            <a:prstGeom prst="rect">
              <a:avLst/>
            </a:prstGeom>
            <a:solidFill>
              <a:schemeClr val="bg1"/>
            </a:solidFill>
            <a:ln>
              <a:noFill/>
            </a:ln>
          </p:spPr>
          <p:txBody>
            <a:bodyPr wrap="square" lIns="0" tIns="0" rIns="0" bIns="0" rtlCol="0">
              <a:spAutoFit/>
            </a:bodyPr>
            <a:lstStyle/>
            <a:p>
              <a:pPr algn="l"/>
              <a:r>
                <a:rPr lang="en-US" sz="1200" dirty="0">
                  <a:solidFill>
                    <a:schemeClr val="accent2"/>
                  </a:solidFill>
                  <a:latin typeface="+mj-lt"/>
                </a:rPr>
                <a:t>……1,351 pages w/information</a:t>
              </a:r>
            </a:p>
          </p:txBody>
        </p:sp>
      </p:grpSp>
      <p:pic>
        <p:nvPicPr>
          <p:cNvPr id="92" name="Graphic 91" descr="Binary outline">
            <a:extLst>
              <a:ext uri="{FF2B5EF4-FFF2-40B4-BE49-F238E27FC236}">
                <a16:creationId xmlns:a16="http://schemas.microsoft.com/office/drawing/2014/main" id="{209E0D0E-49E2-7124-3A76-7CE6AA0C40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00982" y="4437480"/>
            <a:ext cx="556834" cy="556834"/>
          </a:xfrm>
          <a:prstGeom prst="rect">
            <a:avLst/>
          </a:prstGeom>
        </p:spPr>
      </p:pic>
      <p:cxnSp>
        <p:nvCxnSpPr>
          <p:cNvPr id="97" name="Straight Connector 96">
            <a:extLst>
              <a:ext uri="{FF2B5EF4-FFF2-40B4-BE49-F238E27FC236}">
                <a16:creationId xmlns:a16="http://schemas.microsoft.com/office/drawing/2014/main" id="{56DAA01C-E269-93C3-F051-2EDAA1D18962}"/>
              </a:ext>
            </a:extLst>
          </p:cNvPr>
          <p:cNvCxnSpPr>
            <a:cxnSpLocks/>
            <a:stCxn id="63" idx="3"/>
            <a:endCxn id="92" idx="1"/>
          </p:cNvCxnSpPr>
          <p:nvPr/>
        </p:nvCxnSpPr>
        <p:spPr>
          <a:xfrm>
            <a:off x="2694999" y="4715897"/>
            <a:ext cx="70598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538284-A3BB-70D7-BE24-68A1AB434B76}"/>
              </a:ext>
            </a:extLst>
          </p:cNvPr>
          <p:cNvCxnSpPr>
            <a:cxnSpLocks/>
            <a:stCxn id="92" idx="3"/>
            <a:endCxn id="21" idx="1"/>
          </p:cNvCxnSpPr>
          <p:nvPr/>
        </p:nvCxnSpPr>
        <p:spPr>
          <a:xfrm flipV="1">
            <a:off x="3957816" y="3771469"/>
            <a:ext cx="960925" cy="944428"/>
          </a:xfrm>
          <a:prstGeom prst="line">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BE4AE6E-048E-2806-BA92-0DDBA5E4B9D0}"/>
              </a:ext>
            </a:extLst>
          </p:cNvPr>
          <p:cNvSpPr txBox="1"/>
          <p:nvPr/>
        </p:nvSpPr>
        <p:spPr>
          <a:xfrm>
            <a:off x="5046233" y="2895909"/>
            <a:ext cx="1127809" cy="246221"/>
          </a:xfrm>
          <a:prstGeom prst="rect">
            <a:avLst/>
          </a:prstGeom>
          <a:noFill/>
        </p:spPr>
        <p:txBody>
          <a:bodyPr wrap="none" lIns="0" tIns="0" rIns="0" bIns="0" rtlCol="0">
            <a:spAutoFit/>
          </a:bodyPr>
          <a:lstStyle/>
          <a:p>
            <a:pPr algn="l"/>
            <a:r>
              <a:rPr lang="en-US" sz="1600" dirty="0">
                <a:solidFill>
                  <a:schemeClr val="bg1"/>
                </a:solidFill>
                <a:latin typeface="+mj-lt"/>
              </a:rPr>
              <a:t>Work Process</a:t>
            </a:r>
          </a:p>
        </p:txBody>
      </p:sp>
      <p:pic>
        <p:nvPicPr>
          <p:cNvPr id="114" name="Picture 2" descr="National Health and Nutrition Examination Survey">
            <a:extLst>
              <a:ext uri="{FF2B5EF4-FFF2-40B4-BE49-F238E27FC236}">
                <a16:creationId xmlns:a16="http://schemas.microsoft.com/office/drawing/2014/main" id="{2F2E7747-F8D1-E4C8-CD1B-F69D14F0C9B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06604" y="1519671"/>
            <a:ext cx="1316434" cy="769607"/>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568EADE7-CA39-640D-C96C-5B2CC3F18346}"/>
              </a:ext>
            </a:extLst>
          </p:cNvPr>
          <p:cNvGrpSpPr/>
          <p:nvPr/>
        </p:nvGrpSpPr>
        <p:grpSpPr>
          <a:xfrm>
            <a:off x="5920832" y="382101"/>
            <a:ext cx="5241198" cy="1835330"/>
            <a:chOff x="4563916" y="615254"/>
            <a:chExt cx="5241198" cy="1835330"/>
          </a:xfrm>
        </p:grpSpPr>
        <p:sp>
          <p:nvSpPr>
            <p:cNvPr id="6" name="Rounded Rectangle 5">
              <a:extLst>
                <a:ext uri="{FF2B5EF4-FFF2-40B4-BE49-F238E27FC236}">
                  <a16:creationId xmlns:a16="http://schemas.microsoft.com/office/drawing/2014/main" id="{EF896ED1-591F-FC39-2BE3-CFAC635256E0}"/>
                </a:ext>
              </a:extLst>
            </p:cNvPr>
            <p:cNvSpPr/>
            <p:nvPr/>
          </p:nvSpPr>
          <p:spPr>
            <a:xfrm>
              <a:off x="4598512" y="615254"/>
              <a:ext cx="5206602" cy="1835330"/>
            </a:xfrm>
            <a:prstGeom prst="roundRect">
              <a:avLst>
                <a:gd name="adj" fmla="val 962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b"/>
            <a:lstStyle/>
            <a:p>
              <a:pPr algn="ctr"/>
              <a:endParaRPr lang="en-US" sz="1600" dirty="0">
                <a:solidFill>
                  <a:schemeClr val="tx1">
                    <a:lumMod val="85000"/>
                    <a:lumOff val="15000"/>
                  </a:schemeClr>
                </a:solidFill>
                <a:latin typeface="+mj-lt"/>
              </a:endParaRPr>
            </a:p>
          </p:txBody>
        </p:sp>
        <p:pic>
          <p:nvPicPr>
            <p:cNvPr id="8" name="Graphic 7" descr="Document outline">
              <a:extLst>
                <a:ext uri="{FF2B5EF4-FFF2-40B4-BE49-F238E27FC236}">
                  <a16:creationId xmlns:a16="http://schemas.microsoft.com/office/drawing/2014/main" id="{A4457DB1-2971-A29D-A88C-F1ADFDE1D37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26974" y="1692585"/>
              <a:ext cx="515544" cy="515544"/>
            </a:xfrm>
            <a:prstGeom prst="rect">
              <a:avLst/>
            </a:prstGeom>
          </p:spPr>
        </p:pic>
        <p:pic>
          <p:nvPicPr>
            <p:cNvPr id="28" name="Picture 4" descr="GitHub logo PNG">
              <a:extLst>
                <a:ext uri="{FF2B5EF4-FFF2-40B4-BE49-F238E27FC236}">
                  <a16:creationId xmlns:a16="http://schemas.microsoft.com/office/drawing/2014/main" id="{F5428191-782A-369B-1366-9AA9A3B6719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63916" y="625302"/>
              <a:ext cx="1128015" cy="418159"/>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C8D78B5C-E20E-2E98-D3DE-38D56356C9D7}"/>
                </a:ext>
              </a:extLst>
            </p:cNvPr>
            <p:cNvSpPr txBox="1"/>
            <p:nvPr/>
          </p:nvSpPr>
          <p:spPr>
            <a:xfrm>
              <a:off x="6274575" y="703380"/>
              <a:ext cx="2992807" cy="246221"/>
            </a:xfrm>
            <a:prstGeom prst="rect">
              <a:avLst/>
            </a:prstGeom>
            <a:noFill/>
          </p:spPr>
          <p:txBody>
            <a:bodyPr wrap="none" lIns="0" tIns="0" rIns="0" bIns="0" rtlCol="0">
              <a:spAutoFit/>
            </a:bodyPr>
            <a:lstStyle/>
            <a:p>
              <a:pPr algn="l"/>
              <a:r>
                <a:rPr lang="en-US" sz="1600" dirty="0">
                  <a:latin typeface="+mj-lt"/>
                </a:rPr>
                <a:t>Common Normalization Rules Area</a:t>
              </a:r>
            </a:p>
          </p:txBody>
        </p:sp>
        <p:grpSp>
          <p:nvGrpSpPr>
            <p:cNvPr id="148" name="Group 147">
              <a:extLst>
                <a:ext uri="{FF2B5EF4-FFF2-40B4-BE49-F238E27FC236}">
                  <a16:creationId xmlns:a16="http://schemas.microsoft.com/office/drawing/2014/main" id="{202A3C30-3FBD-B7A4-CB34-C501B5A85B78}"/>
                </a:ext>
              </a:extLst>
            </p:cNvPr>
            <p:cNvGrpSpPr/>
            <p:nvPr/>
          </p:nvGrpSpPr>
          <p:grpSpPr>
            <a:xfrm>
              <a:off x="8145897" y="1096517"/>
              <a:ext cx="1582945" cy="539829"/>
              <a:chOff x="5843956" y="4631465"/>
              <a:chExt cx="1582945" cy="539829"/>
            </a:xfrm>
          </p:grpSpPr>
          <p:grpSp>
            <p:nvGrpSpPr>
              <p:cNvPr id="149" name="Group 148">
                <a:extLst>
                  <a:ext uri="{FF2B5EF4-FFF2-40B4-BE49-F238E27FC236}">
                    <a16:creationId xmlns:a16="http://schemas.microsoft.com/office/drawing/2014/main" id="{166741FF-29FC-65E9-7B47-3A4F67F01F37}"/>
                  </a:ext>
                </a:extLst>
              </p:cNvPr>
              <p:cNvGrpSpPr/>
              <p:nvPr/>
            </p:nvGrpSpPr>
            <p:grpSpPr>
              <a:xfrm>
                <a:off x="5843956" y="4631465"/>
                <a:ext cx="1582945" cy="539829"/>
                <a:chOff x="4643456" y="3664021"/>
                <a:chExt cx="1582945" cy="539829"/>
              </a:xfrm>
            </p:grpSpPr>
            <p:sp>
              <p:nvSpPr>
                <p:cNvPr id="154" name="Rectangle 153">
                  <a:extLst>
                    <a:ext uri="{FF2B5EF4-FFF2-40B4-BE49-F238E27FC236}">
                      <a16:creationId xmlns:a16="http://schemas.microsoft.com/office/drawing/2014/main" id="{1B57AC76-7DEB-AF74-9003-0E69F4A2BF5C}"/>
                    </a:ext>
                  </a:extLst>
                </p:cNvPr>
                <p:cNvSpPr/>
                <p:nvPr/>
              </p:nvSpPr>
              <p:spPr>
                <a:xfrm>
                  <a:off x="5090216" y="3739700"/>
                  <a:ext cx="689378" cy="38847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pic>
              <p:nvPicPr>
                <p:cNvPr id="155" name="Graphic 154" descr="Processor outline">
                  <a:extLst>
                    <a:ext uri="{FF2B5EF4-FFF2-40B4-BE49-F238E27FC236}">
                      <a16:creationId xmlns:a16="http://schemas.microsoft.com/office/drawing/2014/main" id="{37E93244-9B34-EFA8-E529-F518A53AD2C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50560" y="3789921"/>
                  <a:ext cx="288028" cy="288028"/>
                </a:xfrm>
                <a:prstGeom prst="rect">
                  <a:avLst/>
                </a:prstGeom>
              </p:spPr>
            </p:pic>
            <p:pic>
              <p:nvPicPr>
                <p:cNvPr id="156" name="Graphic 155" descr="Flowchart outline">
                  <a:extLst>
                    <a:ext uri="{FF2B5EF4-FFF2-40B4-BE49-F238E27FC236}">
                      <a16:creationId xmlns:a16="http://schemas.microsoft.com/office/drawing/2014/main" id="{FB45D651-5E89-D9B2-6FC5-37411C9B572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4643456" y="3664021"/>
                  <a:ext cx="539829" cy="539829"/>
                </a:xfrm>
                <a:prstGeom prst="rect">
                  <a:avLst/>
                </a:prstGeom>
              </p:spPr>
            </p:pic>
            <p:pic>
              <p:nvPicPr>
                <p:cNvPr id="157" name="Graphic 156" descr="Flowchart outline">
                  <a:extLst>
                    <a:ext uri="{FF2B5EF4-FFF2-40B4-BE49-F238E27FC236}">
                      <a16:creationId xmlns:a16="http://schemas.microsoft.com/office/drawing/2014/main" id="{05AA5C34-7612-C786-CCCF-F43F4FDC30F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6200000">
                  <a:off x="5686572" y="3664021"/>
                  <a:ext cx="539829" cy="539829"/>
                </a:xfrm>
                <a:prstGeom prst="rect">
                  <a:avLst/>
                </a:prstGeom>
              </p:spPr>
            </p:pic>
          </p:grpSp>
          <p:sp>
            <p:nvSpPr>
              <p:cNvPr id="150" name="Oval 149">
                <a:extLst>
                  <a:ext uri="{FF2B5EF4-FFF2-40B4-BE49-F238E27FC236}">
                    <a16:creationId xmlns:a16="http://schemas.microsoft.com/office/drawing/2014/main" id="{B5D1F8E6-EF28-E9B8-44D2-B4F5F64DE1BF}"/>
                  </a:ext>
                </a:extLst>
              </p:cNvPr>
              <p:cNvSpPr/>
              <p:nvPr/>
            </p:nvSpPr>
            <p:spPr>
              <a:xfrm>
                <a:off x="5937624" y="4703390"/>
                <a:ext cx="45719" cy="53975"/>
              </a:xfrm>
              <a:prstGeom prst="ellipse">
                <a:avLst/>
              </a:prstGeom>
              <a:solidFill>
                <a:srgbClr val="181516"/>
              </a:solidFill>
              <a:ln>
                <a:solidFill>
                  <a:srgbClr val="18151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151" name="Oval 150">
                <a:extLst>
                  <a:ext uri="{FF2B5EF4-FFF2-40B4-BE49-F238E27FC236}">
                    <a16:creationId xmlns:a16="http://schemas.microsoft.com/office/drawing/2014/main" id="{D004A3AB-0BF0-F9B9-9AAB-8F2FEB7E03B6}"/>
                  </a:ext>
                </a:extLst>
              </p:cNvPr>
              <p:cNvSpPr/>
              <p:nvPr/>
            </p:nvSpPr>
            <p:spPr>
              <a:xfrm>
                <a:off x="7286367" y="4705140"/>
                <a:ext cx="45719" cy="53975"/>
              </a:xfrm>
              <a:prstGeom prst="ellipse">
                <a:avLst/>
              </a:prstGeom>
              <a:solidFill>
                <a:srgbClr val="181516"/>
              </a:solidFill>
              <a:ln>
                <a:solidFill>
                  <a:srgbClr val="18151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152" name="Oval 151">
                <a:extLst>
                  <a:ext uri="{FF2B5EF4-FFF2-40B4-BE49-F238E27FC236}">
                    <a16:creationId xmlns:a16="http://schemas.microsoft.com/office/drawing/2014/main" id="{4E18E2BB-C6C1-6D7B-F082-178E3FFA4EAF}"/>
                  </a:ext>
                </a:extLst>
              </p:cNvPr>
              <p:cNvSpPr/>
              <p:nvPr/>
            </p:nvSpPr>
            <p:spPr>
              <a:xfrm>
                <a:off x="7282508" y="4874391"/>
                <a:ext cx="45719" cy="53975"/>
              </a:xfrm>
              <a:prstGeom prst="ellipse">
                <a:avLst/>
              </a:prstGeom>
              <a:solidFill>
                <a:srgbClr val="181516"/>
              </a:solidFill>
              <a:ln>
                <a:solidFill>
                  <a:srgbClr val="18151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pic>
            <p:nvPicPr>
              <p:cNvPr id="153" name="Graphic 152" descr="Decision chart outline">
                <a:extLst>
                  <a:ext uri="{FF2B5EF4-FFF2-40B4-BE49-F238E27FC236}">
                    <a16:creationId xmlns:a16="http://schemas.microsoft.com/office/drawing/2014/main" id="{7FE25653-EC1D-9F17-B157-46F64EB6BB9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43338" y="4750779"/>
                <a:ext cx="306319" cy="306319"/>
              </a:xfrm>
              <a:prstGeom prst="rect">
                <a:avLst/>
              </a:prstGeom>
            </p:spPr>
          </p:pic>
        </p:grpSp>
        <p:grpSp>
          <p:nvGrpSpPr>
            <p:cNvPr id="158" name="Group 157">
              <a:extLst>
                <a:ext uri="{FF2B5EF4-FFF2-40B4-BE49-F238E27FC236}">
                  <a16:creationId xmlns:a16="http://schemas.microsoft.com/office/drawing/2014/main" id="{8D9420F0-9236-8030-481B-7A242A688E48}"/>
                </a:ext>
              </a:extLst>
            </p:cNvPr>
            <p:cNvGrpSpPr/>
            <p:nvPr/>
          </p:nvGrpSpPr>
          <p:grpSpPr>
            <a:xfrm>
              <a:off x="4991725" y="1096517"/>
              <a:ext cx="1582945" cy="539829"/>
              <a:chOff x="5651122" y="5552950"/>
              <a:chExt cx="1582945" cy="539829"/>
            </a:xfrm>
          </p:grpSpPr>
          <p:grpSp>
            <p:nvGrpSpPr>
              <p:cNvPr id="159" name="Group 158">
                <a:extLst>
                  <a:ext uri="{FF2B5EF4-FFF2-40B4-BE49-F238E27FC236}">
                    <a16:creationId xmlns:a16="http://schemas.microsoft.com/office/drawing/2014/main" id="{F65551AA-1281-39A9-D3FC-5907A19AA3A0}"/>
                  </a:ext>
                </a:extLst>
              </p:cNvPr>
              <p:cNvGrpSpPr/>
              <p:nvPr/>
            </p:nvGrpSpPr>
            <p:grpSpPr>
              <a:xfrm>
                <a:off x="5651122" y="5552950"/>
                <a:ext cx="1582945" cy="539829"/>
                <a:chOff x="4643456" y="3664021"/>
                <a:chExt cx="1582945" cy="539829"/>
              </a:xfrm>
            </p:grpSpPr>
            <p:sp>
              <p:nvSpPr>
                <p:cNvPr id="162" name="Rectangle 161">
                  <a:extLst>
                    <a:ext uri="{FF2B5EF4-FFF2-40B4-BE49-F238E27FC236}">
                      <a16:creationId xmlns:a16="http://schemas.microsoft.com/office/drawing/2014/main" id="{C2CA2056-120D-87DE-D66A-12588715A9AB}"/>
                    </a:ext>
                  </a:extLst>
                </p:cNvPr>
                <p:cNvSpPr/>
                <p:nvPr/>
              </p:nvSpPr>
              <p:spPr>
                <a:xfrm>
                  <a:off x="5090216" y="3739700"/>
                  <a:ext cx="689378" cy="388471"/>
                </a:xfrm>
                <a:prstGeom prst="rect">
                  <a:avLst/>
                </a:prstGeom>
                <a:solidFill>
                  <a:srgbClr val="F2CB50"/>
                </a:solidFill>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pic>
              <p:nvPicPr>
                <p:cNvPr id="163" name="Graphic 162" descr="Processor outline">
                  <a:extLst>
                    <a:ext uri="{FF2B5EF4-FFF2-40B4-BE49-F238E27FC236}">
                      <a16:creationId xmlns:a16="http://schemas.microsoft.com/office/drawing/2014/main" id="{321A0223-D6C1-87BE-9CDD-BF8B3569ED9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50560" y="3789921"/>
                  <a:ext cx="288028" cy="288028"/>
                </a:xfrm>
                <a:prstGeom prst="rect">
                  <a:avLst/>
                </a:prstGeom>
              </p:spPr>
            </p:pic>
            <p:pic>
              <p:nvPicPr>
                <p:cNvPr id="164" name="Graphic 163" descr="Flowchart outline">
                  <a:extLst>
                    <a:ext uri="{FF2B5EF4-FFF2-40B4-BE49-F238E27FC236}">
                      <a16:creationId xmlns:a16="http://schemas.microsoft.com/office/drawing/2014/main" id="{4E73D6EF-7167-F49A-4C23-D7D176FF172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4643456" y="3664021"/>
                  <a:ext cx="539829" cy="539829"/>
                </a:xfrm>
                <a:prstGeom prst="rect">
                  <a:avLst/>
                </a:prstGeom>
              </p:spPr>
            </p:pic>
            <p:pic>
              <p:nvPicPr>
                <p:cNvPr id="165" name="Graphic 164" descr="Flowchart outline">
                  <a:extLst>
                    <a:ext uri="{FF2B5EF4-FFF2-40B4-BE49-F238E27FC236}">
                      <a16:creationId xmlns:a16="http://schemas.microsoft.com/office/drawing/2014/main" id="{A2C5B092-E24F-C9C1-76EC-B261373CE6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6200000">
                  <a:off x="5686572" y="3664021"/>
                  <a:ext cx="539829" cy="539829"/>
                </a:xfrm>
                <a:prstGeom prst="rect">
                  <a:avLst/>
                </a:prstGeom>
              </p:spPr>
            </p:pic>
            <p:pic>
              <p:nvPicPr>
                <p:cNvPr id="166" name="Graphic 165" descr="Chevron arrows outline">
                  <a:extLst>
                    <a:ext uri="{FF2B5EF4-FFF2-40B4-BE49-F238E27FC236}">
                      <a16:creationId xmlns:a16="http://schemas.microsoft.com/office/drawing/2014/main" id="{18E1F1C2-FACF-1732-E345-8E192BE7A82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449268" y="3789921"/>
                  <a:ext cx="288028" cy="288028"/>
                </a:xfrm>
                <a:prstGeom prst="rect">
                  <a:avLst/>
                </a:prstGeom>
              </p:spPr>
            </p:pic>
          </p:grpSp>
          <p:sp>
            <p:nvSpPr>
              <p:cNvPr id="160" name="Oval 159">
                <a:extLst>
                  <a:ext uri="{FF2B5EF4-FFF2-40B4-BE49-F238E27FC236}">
                    <a16:creationId xmlns:a16="http://schemas.microsoft.com/office/drawing/2014/main" id="{5D6687B8-B6F3-0BA7-9C62-197BAC26EDA2}"/>
                  </a:ext>
                </a:extLst>
              </p:cNvPr>
              <p:cNvSpPr/>
              <p:nvPr/>
            </p:nvSpPr>
            <p:spPr>
              <a:xfrm>
                <a:off x="5747959" y="5624875"/>
                <a:ext cx="45719" cy="53975"/>
              </a:xfrm>
              <a:prstGeom prst="ellipse">
                <a:avLst/>
              </a:prstGeom>
              <a:solidFill>
                <a:srgbClr val="181516"/>
              </a:solidFill>
              <a:ln>
                <a:solidFill>
                  <a:srgbClr val="18151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161" name="Oval 160">
                <a:extLst>
                  <a:ext uri="{FF2B5EF4-FFF2-40B4-BE49-F238E27FC236}">
                    <a16:creationId xmlns:a16="http://schemas.microsoft.com/office/drawing/2014/main" id="{25A613D7-7DC6-DB87-4415-16F4A6D0D4CF}"/>
                  </a:ext>
                </a:extLst>
              </p:cNvPr>
              <p:cNvSpPr/>
              <p:nvPr/>
            </p:nvSpPr>
            <p:spPr>
              <a:xfrm>
                <a:off x="7091249" y="5628495"/>
                <a:ext cx="45719" cy="53975"/>
              </a:xfrm>
              <a:prstGeom prst="ellipse">
                <a:avLst/>
              </a:prstGeom>
              <a:solidFill>
                <a:srgbClr val="181516"/>
              </a:solidFill>
              <a:ln>
                <a:solidFill>
                  <a:srgbClr val="18151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grpSp>
        <p:grpSp>
          <p:nvGrpSpPr>
            <p:cNvPr id="170" name="Group 169">
              <a:extLst>
                <a:ext uri="{FF2B5EF4-FFF2-40B4-BE49-F238E27FC236}">
                  <a16:creationId xmlns:a16="http://schemas.microsoft.com/office/drawing/2014/main" id="{2264E4A1-BF13-3AB8-FFF4-59A0C8A08D88}"/>
                </a:ext>
              </a:extLst>
            </p:cNvPr>
            <p:cNvGrpSpPr/>
            <p:nvPr/>
          </p:nvGrpSpPr>
          <p:grpSpPr>
            <a:xfrm>
              <a:off x="6568811" y="1096517"/>
              <a:ext cx="1582945" cy="539829"/>
              <a:chOff x="5843980" y="4076837"/>
              <a:chExt cx="1582945" cy="539829"/>
            </a:xfrm>
          </p:grpSpPr>
          <p:grpSp>
            <p:nvGrpSpPr>
              <p:cNvPr id="171" name="Group 170">
                <a:extLst>
                  <a:ext uri="{FF2B5EF4-FFF2-40B4-BE49-F238E27FC236}">
                    <a16:creationId xmlns:a16="http://schemas.microsoft.com/office/drawing/2014/main" id="{624A6522-02C6-AAB8-70D7-E008FDDD03A8}"/>
                  </a:ext>
                </a:extLst>
              </p:cNvPr>
              <p:cNvGrpSpPr/>
              <p:nvPr/>
            </p:nvGrpSpPr>
            <p:grpSpPr>
              <a:xfrm>
                <a:off x="5843980" y="4076837"/>
                <a:ext cx="1582945" cy="539829"/>
                <a:chOff x="4643456" y="3664021"/>
                <a:chExt cx="1582945" cy="539829"/>
              </a:xfrm>
            </p:grpSpPr>
            <p:sp>
              <p:nvSpPr>
                <p:cNvPr id="176" name="Rectangle 175">
                  <a:extLst>
                    <a:ext uri="{FF2B5EF4-FFF2-40B4-BE49-F238E27FC236}">
                      <a16:creationId xmlns:a16="http://schemas.microsoft.com/office/drawing/2014/main" id="{7C1EAE74-DFCA-646D-5553-827832FF1AD2}"/>
                    </a:ext>
                  </a:extLst>
                </p:cNvPr>
                <p:cNvSpPr/>
                <p:nvPr/>
              </p:nvSpPr>
              <p:spPr>
                <a:xfrm>
                  <a:off x="5090216" y="3739700"/>
                  <a:ext cx="689378" cy="38847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pic>
              <p:nvPicPr>
                <p:cNvPr id="177" name="Graphic 176" descr="Processor outline">
                  <a:extLst>
                    <a:ext uri="{FF2B5EF4-FFF2-40B4-BE49-F238E27FC236}">
                      <a16:creationId xmlns:a16="http://schemas.microsoft.com/office/drawing/2014/main" id="{52509D6A-730C-EC74-C552-5B3E0E83D3C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50560" y="3789921"/>
                  <a:ext cx="288028" cy="288028"/>
                </a:xfrm>
                <a:prstGeom prst="rect">
                  <a:avLst/>
                </a:prstGeom>
              </p:spPr>
            </p:pic>
            <p:pic>
              <p:nvPicPr>
                <p:cNvPr id="178" name="Graphic 177" descr="Flowchart outline">
                  <a:extLst>
                    <a:ext uri="{FF2B5EF4-FFF2-40B4-BE49-F238E27FC236}">
                      <a16:creationId xmlns:a16="http://schemas.microsoft.com/office/drawing/2014/main" id="{FB8144EF-2208-2801-F7BA-96B0DC776B3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4643456" y="3664021"/>
                  <a:ext cx="539829" cy="539829"/>
                </a:xfrm>
                <a:prstGeom prst="rect">
                  <a:avLst/>
                </a:prstGeom>
              </p:spPr>
            </p:pic>
            <p:pic>
              <p:nvPicPr>
                <p:cNvPr id="179" name="Graphic 178" descr="Flowchart outline">
                  <a:extLst>
                    <a:ext uri="{FF2B5EF4-FFF2-40B4-BE49-F238E27FC236}">
                      <a16:creationId xmlns:a16="http://schemas.microsoft.com/office/drawing/2014/main" id="{BA089E3C-556C-B7BC-AB63-19BD4109527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6200000">
                  <a:off x="5686572" y="3664021"/>
                  <a:ext cx="539829" cy="539829"/>
                </a:xfrm>
                <a:prstGeom prst="rect">
                  <a:avLst/>
                </a:prstGeom>
              </p:spPr>
            </p:pic>
          </p:grpSp>
          <p:sp>
            <p:nvSpPr>
              <p:cNvPr id="172" name="Oval 171">
                <a:extLst>
                  <a:ext uri="{FF2B5EF4-FFF2-40B4-BE49-F238E27FC236}">
                    <a16:creationId xmlns:a16="http://schemas.microsoft.com/office/drawing/2014/main" id="{CB06B1DC-ECA6-E78E-9C02-4022E653E91C}"/>
                  </a:ext>
                </a:extLst>
              </p:cNvPr>
              <p:cNvSpPr/>
              <p:nvPr/>
            </p:nvSpPr>
            <p:spPr>
              <a:xfrm>
                <a:off x="5937624" y="4152516"/>
                <a:ext cx="45719" cy="53975"/>
              </a:xfrm>
              <a:prstGeom prst="ellipse">
                <a:avLst/>
              </a:prstGeom>
              <a:solidFill>
                <a:srgbClr val="181516"/>
              </a:solidFill>
              <a:ln>
                <a:solidFill>
                  <a:srgbClr val="18151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173" name="Oval 172">
                <a:extLst>
                  <a:ext uri="{FF2B5EF4-FFF2-40B4-BE49-F238E27FC236}">
                    <a16:creationId xmlns:a16="http://schemas.microsoft.com/office/drawing/2014/main" id="{317CF74E-80BA-C446-AE86-491D389922BC}"/>
                  </a:ext>
                </a:extLst>
              </p:cNvPr>
              <p:cNvSpPr/>
              <p:nvPr/>
            </p:nvSpPr>
            <p:spPr>
              <a:xfrm>
                <a:off x="5937624" y="4319763"/>
                <a:ext cx="45719" cy="53975"/>
              </a:xfrm>
              <a:prstGeom prst="ellipse">
                <a:avLst/>
              </a:prstGeom>
              <a:solidFill>
                <a:srgbClr val="181516"/>
              </a:solidFill>
              <a:ln>
                <a:solidFill>
                  <a:srgbClr val="18151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sp>
            <p:nvSpPr>
              <p:cNvPr id="174" name="Oval 173">
                <a:extLst>
                  <a:ext uri="{FF2B5EF4-FFF2-40B4-BE49-F238E27FC236}">
                    <a16:creationId xmlns:a16="http://schemas.microsoft.com/office/drawing/2014/main" id="{6FA5A81C-63CC-6ACF-6309-A01F24655364}"/>
                  </a:ext>
                </a:extLst>
              </p:cNvPr>
              <p:cNvSpPr/>
              <p:nvPr/>
            </p:nvSpPr>
            <p:spPr>
              <a:xfrm>
                <a:off x="7287305" y="4152516"/>
                <a:ext cx="45719" cy="53975"/>
              </a:xfrm>
              <a:prstGeom prst="ellipse">
                <a:avLst/>
              </a:prstGeom>
              <a:solidFill>
                <a:srgbClr val="181516"/>
              </a:solidFill>
              <a:ln>
                <a:solidFill>
                  <a:srgbClr val="18151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US" sz="1600" dirty="0" err="1">
                  <a:latin typeface="+mj-lt"/>
                </a:endParaRPr>
              </a:p>
            </p:txBody>
          </p:sp>
          <p:pic>
            <p:nvPicPr>
              <p:cNvPr id="175" name="Graphic 174" descr="Workflow outline">
                <a:extLst>
                  <a:ext uri="{FF2B5EF4-FFF2-40B4-BE49-F238E27FC236}">
                    <a16:creationId xmlns:a16="http://schemas.microsoft.com/office/drawing/2014/main" id="{BEB0F5A5-532D-E26C-2A47-75056204FE7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614269" y="4176816"/>
                <a:ext cx="356874" cy="356874"/>
              </a:xfrm>
              <a:prstGeom prst="rect">
                <a:avLst/>
              </a:prstGeom>
            </p:spPr>
          </p:pic>
        </p:grpSp>
        <p:sp>
          <p:nvSpPr>
            <p:cNvPr id="188" name="TextBox 187">
              <a:extLst>
                <a:ext uri="{FF2B5EF4-FFF2-40B4-BE49-F238E27FC236}">
                  <a16:creationId xmlns:a16="http://schemas.microsoft.com/office/drawing/2014/main" id="{FD2F3B9F-E1A8-691E-65A6-E652CAB04977}"/>
                </a:ext>
              </a:extLst>
            </p:cNvPr>
            <p:cNvSpPr txBox="1"/>
            <p:nvPr/>
          </p:nvSpPr>
          <p:spPr>
            <a:xfrm>
              <a:off x="4782372" y="1951599"/>
              <a:ext cx="690895" cy="169277"/>
            </a:xfrm>
            <a:prstGeom prst="rect">
              <a:avLst/>
            </a:prstGeom>
            <a:noFill/>
            <a:ln>
              <a:noFill/>
            </a:ln>
          </p:spPr>
          <p:txBody>
            <a:bodyPr wrap="none" lIns="0" tIns="0" rIns="0" bIns="0" rtlCol="0">
              <a:spAutoFit/>
            </a:bodyPr>
            <a:lstStyle/>
            <a:p>
              <a:pPr algn="l"/>
              <a:r>
                <a:rPr lang="en-US" sz="1100" dirty="0">
                  <a:solidFill>
                    <a:schemeClr val="bg1"/>
                  </a:solidFill>
                  <a:latin typeface="+mj-lt"/>
                </a:rPr>
                <a:t>Publications</a:t>
              </a:r>
            </a:p>
          </p:txBody>
        </p:sp>
        <p:cxnSp>
          <p:nvCxnSpPr>
            <p:cNvPr id="191" name="Elbow Connector 190">
              <a:extLst>
                <a:ext uri="{FF2B5EF4-FFF2-40B4-BE49-F238E27FC236}">
                  <a16:creationId xmlns:a16="http://schemas.microsoft.com/office/drawing/2014/main" id="{5E97F860-6C48-8990-ECDD-4D2307D5E74D}"/>
                </a:ext>
              </a:extLst>
            </p:cNvPr>
            <p:cNvCxnSpPr>
              <a:stCxn id="162" idx="2"/>
              <a:endCxn id="8" idx="1"/>
            </p:cNvCxnSpPr>
            <p:nvPr/>
          </p:nvCxnSpPr>
          <p:spPr>
            <a:xfrm rot="16200000" flipH="1">
              <a:off x="5660229" y="1683612"/>
              <a:ext cx="389690" cy="143800"/>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3" name="Graphic 192" descr="Document outline">
              <a:extLst>
                <a:ext uri="{FF2B5EF4-FFF2-40B4-BE49-F238E27FC236}">
                  <a16:creationId xmlns:a16="http://schemas.microsoft.com/office/drawing/2014/main" id="{917235E1-E1C8-B7AA-E1EE-7DC404BFD78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13208" y="1715044"/>
              <a:ext cx="515544" cy="515544"/>
            </a:xfrm>
            <a:prstGeom prst="rect">
              <a:avLst/>
            </a:prstGeom>
          </p:spPr>
        </p:pic>
        <p:cxnSp>
          <p:nvCxnSpPr>
            <p:cNvPr id="194" name="Elbow Connector 193">
              <a:extLst>
                <a:ext uri="{FF2B5EF4-FFF2-40B4-BE49-F238E27FC236}">
                  <a16:creationId xmlns:a16="http://schemas.microsoft.com/office/drawing/2014/main" id="{CD45C809-1493-5034-2345-630A3538615F}"/>
                </a:ext>
              </a:extLst>
            </p:cNvPr>
            <p:cNvCxnSpPr>
              <a:endCxn id="193" idx="1"/>
            </p:cNvCxnSpPr>
            <p:nvPr/>
          </p:nvCxnSpPr>
          <p:spPr>
            <a:xfrm rot="16200000" flipH="1">
              <a:off x="7246463" y="1706071"/>
              <a:ext cx="389690" cy="143800"/>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1" name="Graphic 200" descr="Document outline">
              <a:extLst>
                <a:ext uri="{FF2B5EF4-FFF2-40B4-BE49-F238E27FC236}">
                  <a16:creationId xmlns:a16="http://schemas.microsoft.com/office/drawing/2014/main" id="{5F864E86-A4D0-EC2F-2F49-4DA2172EB8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99442" y="1702258"/>
              <a:ext cx="515544" cy="515544"/>
            </a:xfrm>
            <a:prstGeom prst="rect">
              <a:avLst/>
            </a:prstGeom>
          </p:spPr>
        </p:pic>
        <p:cxnSp>
          <p:nvCxnSpPr>
            <p:cNvPr id="202" name="Elbow Connector 201">
              <a:extLst>
                <a:ext uri="{FF2B5EF4-FFF2-40B4-BE49-F238E27FC236}">
                  <a16:creationId xmlns:a16="http://schemas.microsoft.com/office/drawing/2014/main" id="{DBC3805C-FB8C-CFD6-9EB1-73F8000CD48D}"/>
                </a:ext>
              </a:extLst>
            </p:cNvPr>
            <p:cNvCxnSpPr>
              <a:endCxn id="201" idx="1"/>
            </p:cNvCxnSpPr>
            <p:nvPr/>
          </p:nvCxnSpPr>
          <p:spPr>
            <a:xfrm rot="16200000" flipH="1">
              <a:off x="8832697" y="1693285"/>
              <a:ext cx="389690" cy="143800"/>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E7DA9623-74C0-F8BE-53D2-7F9748ED8765}"/>
                </a:ext>
              </a:extLst>
            </p:cNvPr>
            <p:cNvSpPr txBox="1"/>
            <p:nvPr/>
          </p:nvSpPr>
          <p:spPr>
            <a:xfrm>
              <a:off x="5986149" y="2230588"/>
              <a:ext cx="447238" cy="169277"/>
            </a:xfrm>
            <a:prstGeom prst="rect">
              <a:avLst/>
            </a:prstGeom>
            <a:noFill/>
            <a:ln>
              <a:noFill/>
            </a:ln>
          </p:spPr>
          <p:txBody>
            <a:bodyPr wrap="none" lIns="0" tIns="0" rIns="0" bIns="0" rtlCol="0">
              <a:spAutoFit/>
            </a:bodyPr>
            <a:lstStyle/>
            <a:p>
              <a:pPr algn="l"/>
              <a:r>
                <a:rPr lang="en-US" sz="1100" dirty="0">
                  <a:solidFill>
                    <a:schemeClr val="bg1"/>
                  </a:solidFill>
                  <a:latin typeface="+mj-lt"/>
                </a:rPr>
                <a:t>Paper A</a:t>
              </a:r>
            </a:p>
          </p:txBody>
        </p:sp>
        <p:sp>
          <p:nvSpPr>
            <p:cNvPr id="204" name="TextBox 203">
              <a:extLst>
                <a:ext uri="{FF2B5EF4-FFF2-40B4-BE49-F238E27FC236}">
                  <a16:creationId xmlns:a16="http://schemas.microsoft.com/office/drawing/2014/main" id="{56C7BF62-767F-7EBB-EB0D-815B00463C3D}"/>
                </a:ext>
              </a:extLst>
            </p:cNvPr>
            <p:cNvSpPr txBox="1"/>
            <p:nvPr/>
          </p:nvSpPr>
          <p:spPr>
            <a:xfrm>
              <a:off x="7549765" y="2240314"/>
              <a:ext cx="442429" cy="169277"/>
            </a:xfrm>
            <a:prstGeom prst="rect">
              <a:avLst/>
            </a:prstGeom>
            <a:noFill/>
            <a:ln>
              <a:noFill/>
            </a:ln>
          </p:spPr>
          <p:txBody>
            <a:bodyPr wrap="none" lIns="0" tIns="0" rIns="0" bIns="0" rtlCol="0">
              <a:spAutoFit/>
            </a:bodyPr>
            <a:lstStyle/>
            <a:p>
              <a:pPr algn="l"/>
              <a:r>
                <a:rPr lang="en-US" sz="1100" dirty="0">
                  <a:solidFill>
                    <a:schemeClr val="bg1"/>
                  </a:solidFill>
                  <a:latin typeface="+mj-lt"/>
                </a:rPr>
                <a:t>Paper B</a:t>
              </a:r>
            </a:p>
          </p:txBody>
        </p:sp>
        <p:sp>
          <p:nvSpPr>
            <p:cNvPr id="205" name="TextBox 204">
              <a:extLst>
                <a:ext uri="{FF2B5EF4-FFF2-40B4-BE49-F238E27FC236}">
                  <a16:creationId xmlns:a16="http://schemas.microsoft.com/office/drawing/2014/main" id="{2E7C18AF-B74E-2248-A1C0-069AB7256354}"/>
                </a:ext>
              </a:extLst>
            </p:cNvPr>
            <p:cNvSpPr txBox="1"/>
            <p:nvPr/>
          </p:nvSpPr>
          <p:spPr>
            <a:xfrm>
              <a:off x="9135999" y="2235245"/>
              <a:ext cx="440826" cy="169277"/>
            </a:xfrm>
            <a:prstGeom prst="rect">
              <a:avLst/>
            </a:prstGeom>
            <a:noFill/>
            <a:ln>
              <a:noFill/>
            </a:ln>
          </p:spPr>
          <p:txBody>
            <a:bodyPr wrap="none" lIns="0" tIns="0" rIns="0" bIns="0" rtlCol="0">
              <a:spAutoFit/>
            </a:bodyPr>
            <a:lstStyle/>
            <a:p>
              <a:pPr algn="l"/>
              <a:r>
                <a:rPr lang="en-US" sz="1100" dirty="0">
                  <a:solidFill>
                    <a:schemeClr val="bg1"/>
                  </a:solidFill>
                  <a:latin typeface="+mj-lt"/>
                </a:rPr>
                <a:t>Paper C</a:t>
              </a:r>
            </a:p>
          </p:txBody>
        </p:sp>
      </p:grpSp>
    </p:spTree>
    <p:extLst>
      <p:ext uri="{BB962C8B-B14F-4D97-AF65-F5344CB8AC3E}">
        <p14:creationId xmlns:p14="http://schemas.microsoft.com/office/powerpoint/2010/main" val="476174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CBD8-27F5-A2E8-C0A0-DBC960E99A29}"/>
              </a:ext>
            </a:extLst>
          </p:cNvPr>
          <p:cNvSpPr>
            <a:spLocks noGrp="1"/>
          </p:cNvSpPr>
          <p:nvPr>
            <p:ph type="title"/>
          </p:nvPr>
        </p:nvSpPr>
        <p:spPr/>
        <p:txBody>
          <a:bodyPr/>
          <a:lstStyle/>
          <a:p>
            <a:pPr algn="ctr">
              <a:lnSpc>
                <a:spcPct val="100000"/>
              </a:lnSpc>
            </a:pPr>
            <a:r>
              <a:rPr lang="en-US" sz="4000" dirty="0"/>
              <a:t>Efficient data selection for </a:t>
            </a:r>
            <a:r>
              <a:rPr lang="en-US" sz="4000" dirty="0" err="1"/>
              <a:t>ExE</a:t>
            </a:r>
            <a:r>
              <a:rPr lang="en-US" sz="4000" dirty="0"/>
              <a:t> interaction analysis powered by MyNHANES</a:t>
            </a:r>
            <a:endParaRPr lang="en-US" dirty="0"/>
          </a:p>
        </p:txBody>
      </p:sp>
      <p:sp>
        <p:nvSpPr>
          <p:cNvPr id="3" name="Date Placeholder 2">
            <a:extLst>
              <a:ext uri="{FF2B5EF4-FFF2-40B4-BE49-F238E27FC236}">
                <a16:creationId xmlns:a16="http://schemas.microsoft.com/office/drawing/2014/main" id="{9B38EEDF-9324-3ABB-8006-3D91397D514D}"/>
              </a:ext>
            </a:extLst>
          </p:cNvPr>
          <p:cNvSpPr>
            <a:spLocks noGrp="1"/>
          </p:cNvSpPr>
          <p:nvPr>
            <p:ph type="dt" sz="half" idx="10"/>
          </p:nvPr>
        </p:nvSpPr>
        <p:spPr/>
        <p:txBody>
          <a:bodyPr/>
          <a:lstStyle/>
          <a:p>
            <a:fld id="{197DF7FC-2311-4E03-AAFE-2DADE0839E10}" type="datetime4">
              <a:rPr lang="en-US" noProof="0" smtClean="0"/>
              <a:t>May 16, 2025</a:t>
            </a:fld>
            <a:endParaRPr lang="en-US" noProof="0"/>
          </a:p>
        </p:txBody>
      </p:sp>
      <p:sp>
        <p:nvSpPr>
          <p:cNvPr id="4" name="Slide Number Placeholder 3">
            <a:extLst>
              <a:ext uri="{FF2B5EF4-FFF2-40B4-BE49-F238E27FC236}">
                <a16:creationId xmlns:a16="http://schemas.microsoft.com/office/drawing/2014/main" id="{875D0FED-74E6-8420-1D28-5FD012B15416}"/>
              </a:ext>
            </a:extLst>
          </p:cNvPr>
          <p:cNvSpPr>
            <a:spLocks noGrp="1"/>
          </p:cNvSpPr>
          <p:nvPr>
            <p:ph type="sldNum" sz="quarter" idx="11"/>
          </p:nvPr>
        </p:nvSpPr>
        <p:spPr/>
        <p:txBody>
          <a:bodyPr/>
          <a:lstStyle/>
          <a:p>
            <a:fld id="{2DDEA8E7-5F55-4A60-8EF9-470692FC5635}" type="slidenum">
              <a:rPr lang="en-US" noProof="0" smtClean="0"/>
              <a:pPr/>
              <a:t>9</a:t>
            </a:fld>
            <a:endParaRPr lang="en-US" noProof="0"/>
          </a:p>
        </p:txBody>
      </p:sp>
      <p:sp>
        <p:nvSpPr>
          <p:cNvPr id="5" name="Text Placeholder 4">
            <a:extLst>
              <a:ext uri="{FF2B5EF4-FFF2-40B4-BE49-F238E27FC236}">
                <a16:creationId xmlns:a16="http://schemas.microsoft.com/office/drawing/2014/main" id="{C0269C98-3E72-9E12-738A-51DAD9882FE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DE54CA3-D986-EF35-9577-32AEF566AEB2}"/>
              </a:ext>
            </a:extLst>
          </p:cNvPr>
          <p:cNvSpPr>
            <a:spLocks noGrp="1"/>
          </p:cNvSpPr>
          <p:nvPr>
            <p:ph type="body" sz="quarter" idx="13"/>
          </p:nvPr>
        </p:nvSpPr>
        <p:spPr/>
        <p:txBody>
          <a:bodyPr/>
          <a:lstStyle/>
          <a:p>
            <a:endParaRPr lang="en-US" dirty="0"/>
          </a:p>
        </p:txBody>
      </p:sp>
      <p:pic>
        <p:nvPicPr>
          <p:cNvPr id="7" name="Picture 6">
            <a:extLst>
              <a:ext uri="{FF2B5EF4-FFF2-40B4-BE49-F238E27FC236}">
                <a16:creationId xmlns:a16="http://schemas.microsoft.com/office/drawing/2014/main" id="{21460DDD-81F4-2564-E7E4-D9D3260DBD8F}"/>
              </a:ext>
            </a:extLst>
          </p:cNvPr>
          <p:cNvPicPr>
            <a:picLocks noChangeAspect="1"/>
          </p:cNvPicPr>
          <p:nvPr/>
        </p:nvPicPr>
        <p:blipFill>
          <a:blip r:embed="rId2"/>
          <a:stretch>
            <a:fillRect/>
          </a:stretch>
        </p:blipFill>
        <p:spPr>
          <a:xfrm>
            <a:off x="4324676" y="522699"/>
            <a:ext cx="7772400" cy="5809001"/>
          </a:xfrm>
          <a:prstGeom prst="rect">
            <a:avLst/>
          </a:prstGeom>
        </p:spPr>
      </p:pic>
    </p:spTree>
    <p:extLst>
      <p:ext uri="{BB962C8B-B14F-4D97-AF65-F5344CB8AC3E}">
        <p14:creationId xmlns:p14="http://schemas.microsoft.com/office/powerpoint/2010/main" val="34955588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STERTOPMARGIN" val="134.9291"/>
  <p:tag name="CUSTMASTERTOPMARGIN" val="134.9291"/>
  <p:tag name="GUIDESAPPLIEDTO" val="2"/>
  <p:tag name="TITLETOPMARGIN" val="56.6929"/>
  <p:tag name="TITLEBOTTOMMARGIN" val="128.126"/>
  <p:tag name="MAXCOLS" val="12"/>
  <p:tag name="MAXROWS" val="6"/>
  <p:tag name="MAXGUTTERROW" val="1 cm"/>
  <p:tag name="MAXGUTTERCOL" val="1 cm"/>
  <p:tag name="GUIDEMETRICUNIT" val="cm"/>
  <p:tag name="MASTERLEFTMARGIN" val="56.6929"/>
  <p:tag name="MASTERBOTTOMMARGIN" val="56.693"/>
  <p:tag name="MASTERRIGHTMARGIN" val="56.6929"/>
  <p:tag name="CUSTMASTERLEFTMARGIN" val="56.6929"/>
  <p:tag name="CUSTMASTERBOTTOMMARGIN" val="56.693"/>
  <p:tag name="CUSTMASTERRIGHTMARGIN" val="56.6929"/>
</p:tagLst>
</file>

<file path=ppt/tags/tag10.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11.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12.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13.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14.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15.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16.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17.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18.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19.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2.xml><?xml version="1.0" encoding="utf-8"?>
<p:tagLst xmlns:a="http://schemas.openxmlformats.org/drawingml/2006/main" xmlns:r="http://schemas.openxmlformats.org/officeDocument/2006/relationships" xmlns:p="http://schemas.openxmlformats.org/presentationml/2006/main">
  <p:tag name="GUIDESTITLESHAPE" val="True"/>
</p:tagLst>
</file>

<file path=ppt/tags/tag20.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21.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22.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23.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24.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25.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26.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27.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28.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29.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3.xml><?xml version="1.0" encoding="utf-8"?>
<p:tagLst xmlns:a="http://schemas.openxmlformats.org/drawingml/2006/main" xmlns:r="http://schemas.openxmlformats.org/officeDocument/2006/relationships" xmlns:p="http://schemas.openxmlformats.org/presentationml/2006/main">
  <p:tag name="GUIDESMEASURMENT" val="True"/>
</p:tagLst>
</file>

<file path=ppt/tags/tag30.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IDEROWS" val="1"/>
  <p:tag name="GUTTERCOL" val="1 cm"/>
  <p:tag name="GUTTERROW" val="1 cm"/>
  <p:tag name="GUIDESAPPLIEDTO" val="2"/>
</p:tagLst>
</file>

<file path=ppt/tags/tag31.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TTERCOL" val="1 cm"/>
  <p:tag name="GUTTERROW" val="1 cm"/>
  <p:tag name="GUIDESAPPLIEDTO" val="2"/>
  <p:tag name="GUIDEROWS" val="2"/>
</p:tagLst>
</file>

<file path=ppt/tags/tag32.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TTERCOL" val="1 cm"/>
  <p:tag name="GUTTERROW" val="1 cm"/>
  <p:tag name="GUIDESAPPLIEDTO" val="2"/>
  <p:tag name="GUIDEROWS" val="2"/>
</p:tagLst>
</file>

<file path=ppt/tags/tag33.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TTERCOL" val="1 cm"/>
  <p:tag name="GUTTERROW" val="1 cm"/>
  <p:tag name="GUIDESAPPLIEDTO" val="2"/>
  <p:tag name="GUIDEROWS" val="2"/>
</p:tagLst>
</file>

<file path=ppt/tags/tag34.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IDEROWS" val="1"/>
  <p:tag name="GUTTERCOL" val="1 cm"/>
  <p:tag name="GUTTERROW" val="1 cm"/>
  <p:tag name="GUIDESAPPLIEDTO" val="2"/>
</p:tagLst>
</file>

<file path=ppt/tags/tag35.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IDEROWS" val="1"/>
  <p:tag name="GUTTERCOL" val="1 cm"/>
  <p:tag name="GUTTERROW" val="1 cm"/>
  <p:tag name="GUIDESAPPLIEDTO" val="2"/>
</p:tagLst>
</file>

<file path=ppt/tags/tag36.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37.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IDEROWS" val="1"/>
  <p:tag name="GUTTERCOL" val="1 cm"/>
  <p:tag name="GUTTERROW" val="1 cm"/>
  <p:tag name="GUIDESAPPLIEDTO" val="2"/>
</p:tagLst>
</file>

<file path=ppt/tags/tag38.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39.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4.xml><?xml version="1.0" encoding="utf-8"?>
<p:tagLst xmlns:a="http://schemas.openxmlformats.org/drawingml/2006/main" xmlns:r="http://schemas.openxmlformats.org/officeDocument/2006/relationships" xmlns:p="http://schemas.openxmlformats.org/presentationml/2006/main">
  <p:tag name="GUIDESAPPLIEDTO" val="2"/>
  <p:tag name="GUIDEROWS" val="1"/>
  <p:tag name="MASTERTOPMARGIN" val="134.9291"/>
  <p:tag name="GUIDECOLS" val="12"/>
  <p:tag name="GUTTERCOL" val="1 cm"/>
  <p:tag name="GUTTERROW" val="1 cm"/>
  <p:tag name="MASTERLEFTMARGIN" val="56.6929"/>
  <p:tag name="MASTERRIGHTMARGIN" val="56.6929"/>
  <p:tag name="MASTERBOTTOMMARGIN" val="56.6929"/>
</p:tagLst>
</file>

<file path=ppt/tags/tag40.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IDEROWS" val="1"/>
  <p:tag name="GUTTERCOL" val="1 cm"/>
  <p:tag name="GUTTERROW" val="1 cm"/>
  <p:tag name="GUIDESAPPLIEDTO" val="2"/>
</p:tagLst>
</file>

<file path=ppt/tags/tag41.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42.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IDEROWS" val="1"/>
  <p:tag name="GUTTERCOL" val="1 cm"/>
  <p:tag name="GUTTERROW" val="1 cm"/>
  <p:tag name="GUIDESAPPLIEDTO" val="2"/>
</p:tagLst>
</file>

<file path=ppt/tags/tag43.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3"/>
  <p:tag name="GUIDECOLS" val="12"/>
  <p:tag name="GUIDEROWS" val="1"/>
  <p:tag name="GUTTERCOL" val="1 cm"/>
  <p:tag name="GUTTERROW" val="1 cm"/>
  <p:tag name="GUIDESAPPLIEDTO" val="2"/>
</p:tagLst>
</file>

<file path=ppt/tags/tag44.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45.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46.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47.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48.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49.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ROWS" val="1"/>
  <p:tag name="GUIDESAPPLIEDTO" val="2"/>
  <p:tag name="CUSTMASTERTOPMARGIN" val="134.9291"/>
  <p:tag name="CUSTMASTERLEFTMARGIN" val="56.6929"/>
  <p:tag name="CUSTMASTERRIGHTMARGIN" val="56.6929"/>
  <p:tag name="CUSTMASTERBOTTOMMARGIN" val="56.6929"/>
  <p:tag name="GUIDECOLS" val="12"/>
  <p:tag name="GUTTERCOL" val="1 cm"/>
  <p:tag name="GUTTERROW" val="1 cm"/>
</p:tagLst>
</file>

<file path=ppt/tags/tag5.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GUIDECOLS" val="12"/>
  <p:tag name="GUIDEROWS" val="1"/>
  <p:tag name="GUTTERCOL" val="1 cm"/>
  <p:tag name="GUTTERROW" val="1 cm"/>
  <p:tag name="GUIDESAPPLIEDTO" val="2"/>
  <p:tag name="MASTERBOTTOMMARGIN" val="56.693"/>
</p:tagLst>
</file>

<file path=ppt/tags/tag50.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6.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COLS" val="12"/>
  <p:tag name="GUIDEROWS" val="1"/>
  <p:tag name="GUTTERCOL" val="1 cm"/>
  <p:tag name="GUTTERROW" val="1 cm"/>
  <p:tag name="GUIDESAPPLIEDTO" val="2"/>
</p:tagLst>
</file>

<file path=ppt/tags/tag7.xml><?xml version="1.0" encoding="utf-8"?>
<p:tagLst xmlns:a="http://schemas.openxmlformats.org/drawingml/2006/main" xmlns:r="http://schemas.openxmlformats.org/officeDocument/2006/relationships" xmlns:p="http://schemas.openxmlformats.org/presentationml/2006/main">
  <p:tag name="MASTERTOPMARGIN" val="134.9291"/>
  <p:tag name="MASTERLEFTMARGIN" val="56.6929"/>
  <p:tag name="MASTERRIGHTMARGIN" val="56.6929"/>
  <p:tag name="MASTERBOTTOMMARGIN" val="56.6929"/>
  <p:tag name="GUIDECOLS" val="12"/>
  <p:tag name="GUIDEROWS" val="1"/>
  <p:tag name="GUTTERCOL" val="1 cm"/>
  <p:tag name="GUTTERROW" val="1 cm"/>
  <p:tag name="GUIDESAPPLIEDTO" val="2"/>
</p:tagLst>
</file>

<file path=ppt/tags/tag8.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ags/tag9.xml><?xml version="1.0" encoding="utf-8"?>
<p:tagLst xmlns:a="http://schemas.openxmlformats.org/drawingml/2006/main" xmlns:r="http://schemas.openxmlformats.org/officeDocument/2006/relationships" xmlns:p="http://schemas.openxmlformats.org/presentationml/2006/main">
  <p:tag name="GUIDECOLS" val="12"/>
  <p:tag name="GUIDEROWS" val="1"/>
  <p:tag name="GUTTERCOL" val="1 cm"/>
  <p:tag name="GUTTERROW" val="1 cm"/>
  <p:tag name="GUIDESAPPLIEDTO" val="2"/>
</p:tagLst>
</file>

<file path=ppt/theme/theme1.xml><?xml version="1.0" encoding="utf-8"?>
<a:theme xmlns:a="http://schemas.openxmlformats.org/drawingml/2006/main" name="Office Theme">
  <a:themeElements>
    <a:clrScheme name="_Penn Medicines">
      <a:dk1>
        <a:srgbClr val="000000"/>
      </a:dk1>
      <a:lt1>
        <a:srgbClr val="FFFFFF"/>
      </a:lt1>
      <a:dk2>
        <a:srgbClr val="001D5B"/>
      </a:dk2>
      <a:lt2>
        <a:srgbClr val="FFFFFF"/>
      </a:lt2>
      <a:accent1>
        <a:srgbClr val="011F5B"/>
      </a:accent1>
      <a:accent2>
        <a:srgbClr val="085296"/>
      </a:accent2>
      <a:accent3>
        <a:srgbClr val="3C86C3"/>
      </a:accent3>
      <a:accent4>
        <a:srgbClr val="6B6C6E"/>
      </a:accent4>
      <a:accent5>
        <a:srgbClr val="C8CAC9"/>
      </a:accent5>
      <a:accent6>
        <a:srgbClr val="EAEAEA"/>
      </a:accent6>
      <a:hlink>
        <a:srgbClr val="3C86C3"/>
      </a:hlink>
      <a:folHlink>
        <a:srgbClr val="C9CBC9"/>
      </a:folHlink>
    </a:clrScheme>
    <a:fontScheme name="_Penn Medicine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lIns="72000" tIns="36000" rIns="72000" bIns="36000" rtlCol="0" anchor="ctr"/>
      <a:lstStyle>
        <a:defPPr algn="ctr">
          <a:defRPr sz="1600"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600" dirty="0" err="1" smtClean="0">
            <a:solidFill>
              <a:schemeClr val="accent1"/>
            </a:solidFill>
            <a:latin typeface="+mj-lt"/>
          </a:defRPr>
        </a:defPPr>
      </a:lstStyle>
    </a:txDef>
  </a:objectDefaults>
  <a:extraClrSchemeLst/>
  <a:custClrLst>
    <a:custClr name="RGB( 153, 0, 0)">
      <a:srgbClr val="990000"/>
    </a:custClr>
    <a:custClr name="RGB( 158, 195, 225)">
      <a:srgbClr val="9EC3E1"/>
    </a:custClr>
    <a:custClr name="RGB( 13, 29, 55)">
      <a:srgbClr val="0D1D37"/>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GB( 184, 204, 63)">
      <a:srgbClr val="B9CC3F"/>
    </a:custClr>
    <a:custClr name="RGB( 56, 155, 171)">
      <a:srgbClr val="389BAB"/>
    </a:custClr>
    <a:custClr name="RGB( 231, 121, 71)">
      <a:srgbClr val="E77947"/>
    </a:custClr>
    <a:custClr name="RGB( 96,66, 118)">
      <a:srgbClr val="604276"/>
    </a:custClr>
    <a:custClr name="RGB( 241, 186, 63)">
      <a:srgbClr val="F1BA3F"/>
    </a:custClr>
    <a:custClr name="RGB( 203, 93, 131)">
      <a:srgbClr val="CB5D83"/>
    </a:custClr>
    <a:custClr name="Blank">
      <a:srgbClr val="FFFFFF"/>
    </a:custClr>
    <a:custClr name="Blank">
      <a:srgbClr val="FFFFFF"/>
    </a:custClr>
    <a:custClr name="Blank">
      <a:srgbClr val="FFFFFF"/>
    </a:custClr>
    <a:custClr name="Blank">
      <a:srgbClr val="FFFFFF"/>
    </a:custClr>
    <a:custClr name="RGB( 0, 175, 114)">
      <a:srgbClr val="00AF72"/>
    </a:custClr>
    <a:custClr name="RGB( 0, 96, 118)">
      <a:srgbClr val="006076"/>
    </a:custClr>
    <a:custClr name="RGB( 249, 165, 78)">
      <a:srgbClr val="F9A54E"/>
    </a:custClr>
    <a:custClr name="RGB( 63, 21, 84)">
      <a:srgbClr val="3F1554"/>
    </a:custClr>
    <a:custClr name="RGB( 250, 222, 91)">
      <a:srgbClr val="FADE5B"/>
    </a:custClr>
    <a:custClr name="RGB( 160, 53, 112)">
      <a:srgbClr val="A03570"/>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Dynamic Presentation.potx" id="{E5FB424D-E745-434F-9CC1-46CC19E2E9A1}" vid="{34240860-933F-4D63-B27C-16F6D1EF1B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3.xml><?xml version="1.0" encoding="utf-8"?>
<TemplafySlideTemplateConfiguration><![CDATA[{"slideVersion":1,"isValidatorEnabled":false,"isLocked":false,"elementsMetadata":[],"slideId":"638115498509540342","enableDocumentContentUpdater":false,"version":"2.0"}]]></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8115498509553960","enableDocumentContentUpdater":false,"version":"2.0"}]]></TemplafySlideTemplateConfiguration>
</file>

<file path=customXml/item6.xml><?xml version="1.0" encoding="utf-8"?>
<TemplafyFormConfiguration><![CDATA[{"formFields":[],"formDataEntries":[]}]]></TemplafyFormConfiguration>
</file>

<file path=customXml/item7.xml><?xml version="1.0" encoding="utf-8"?>
<TemplafyTemplateConfiguration><![CDATA[{"elementsMetadata":[],"transformationConfigurations":[],"enableDocumentContentUpdater":false,"version":"2.0"}]]></TemplafyTemplateConfiguration>
</file>

<file path=customXml/item8.xml><?xml version="1.0" encoding="utf-8"?>
<TemplafySlideTemplateConfiguration><![CDATA[{"slideVersion":1,"isValidatorEnabled":false,"isLocked":false,"elementsMetadata":[],"slideId":"638115498509565123","enableDocumentContentUpdater":false,"version":"2.0"}]]></TemplafySlideTemplateConfiguration>
</file>

<file path=customXml/itemProps1.xml><?xml version="1.0" encoding="utf-8"?>
<ds:datastoreItem xmlns:ds="http://schemas.openxmlformats.org/officeDocument/2006/customXml" ds:itemID="{CF3A280D-31F7-4D1A-9C65-3DFA1A3139FA}">
  <ds:schemaRefs/>
</ds:datastoreItem>
</file>

<file path=customXml/itemProps2.xml><?xml version="1.0" encoding="utf-8"?>
<ds:datastoreItem xmlns:ds="http://schemas.openxmlformats.org/officeDocument/2006/customXml" ds:itemID="{039BB34A-A4F8-4612-B09F-6434D861CD94}">
  <ds:schemaRefs/>
</ds:datastoreItem>
</file>

<file path=customXml/itemProps3.xml><?xml version="1.0" encoding="utf-8"?>
<ds:datastoreItem xmlns:ds="http://schemas.openxmlformats.org/officeDocument/2006/customXml" ds:itemID="{540EABED-0E18-4D33-B14A-E4601C21B29A}">
  <ds:schemaRefs/>
</ds:datastoreItem>
</file>

<file path=customXml/itemProps4.xml><?xml version="1.0" encoding="utf-8"?>
<ds:datastoreItem xmlns:ds="http://schemas.openxmlformats.org/officeDocument/2006/customXml" ds:itemID="{6D531150-7ABE-4F2C-AC78-16776E28B044}">
  <ds:schemaRefs/>
</ds:datastoreItem>
</file>

<file path=customXml/itemProps5.xml><?xml version="1.0" encoding="utf-8"?>
<ds:datastoreItem xmlns:ds="http://schemas.openxmlformats.org/officeDocument/2006/customXml" ds:itemID="{C72EB7EF-9E3C-4759-9E51-AF463BCACFD2}">
  <ds:schemaRefs/>
</ds:datastoreItem>
</file>

<file path=customXml/itemProps6.xml><?xml version="1.0" encoding="utf-8"?>
<ds:datastoreItem xmlns:ds="http://schemas.openxmlformats.org/officeDocument/2006/customXml" ds:itemID="{B7CA58D8-1826-4562-AF23-DF01716946CF}">
  <ds:schemaRefs/>
</ds:datastoreItem>
</file>

<file path=customXml/itemProps7.xml><?xml version="1.0" encoding="utf-8"?>
<ds:datastoreItem xmlns:ds="http://schemas.openxmlformats.org/officeDocument/2006/customXml" ds:itemID="{E08E1AA8-79EB-4246-A80D-4D5CC9ABC286}">
  <ds:schemaRefs/>
</ds:datastoreItem>
</file>

<file path=customXml/itemProps8.xml><?xml version="1.0" encoding="utf-8"?>
<ds:datastoreItem xmlns:ds="http://schemas.openxmlformats.org/officeDocument/2006/customXml" ds:itemID="{DA23AE2C-A190-4174-B097-9D9955B5C0C6}">
  <ds:schemaRefs/>
</ds:datastoreItem>
</file>

<file path=docProps/app.xml><?xml version="1.0" encoding="utf-8"?>
<Properties xmlns="http://schemas.openxmlformats.org/officeDocument/2006/extended-properties" xmlns:vt="http://schemas.openxmlformats.org/officeDocument/2006/docPropsVTypes">
  <Template/>
  <TotalTime>2569</TotalTime>
  <Words>729</Words>
  <Application>Microsoft Macintosh PowerPoint</Application>
  <PresentationFormat>Widescreen</PresentationFormat>
  <Paragraphs>146</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Cambria</vt:lpstr>
      <vt:lpstr>Courier New</vt:lpstr>
      <vt:lpstr>Office Theme</vt:lpstr>
      <vt:lpstr>MyNHANES</vt:lpstr>
      <vt:lpstr>National Health and Nutrition Examination Survey (NHANES)</vt:lpstr>
      <vt:lpstr>PowerPoint Presentation</vt:lpstr>
      <vt:lpstr>NHANES Data Challenges</vt:lpstr>
      <vt:lpstr>MyNHANES: Optimizing NHANES Data Utilization</vt:lpstr>
      <vt:lpstr>MyNHANES: Common Normalization Rules Area</vt:lpstr>
      <vt:lpstr>Examples of Common Normalization Rules Area     </vt:lpstr>
      <vt:lpstr>PowerPoint Presentation</vt:lpstr>
      <vt:lpstr>Efficient data selection for ExE interaction analysis powered by MyNHANES</vt:lpstr>
      <vt:lpstr>Data selection for ExE interaction analysis</vt:lpstr>
      <vt:lpstr>MyNHANES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Huw Nicholls</dc:creator>
  <cp:lastModifiedBy>Rico, Andre Luis</cp:lastModifiedBy>
  <cp:revision>118</cp:revision>
  <cp:lastPrinted>2025-05-16T13:42:47Z</cp:lastPrinted>
  <dcterms:created xsi:type="dcterms:W3CDTF">2023-01-26T18:05:12Z</dcterms:created>
  <dcterms:modified xsi:type="dcterms:W3CDTF">2025-05-16T16:17:00Z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fyTimeStamp">
    <vt:lpwstr>2023-02-09T14:30:50</vt:lpwstr>
  </property>
</Properties>
</file>